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6"/>
  </p:notesMasterIdLst>
  <p:handoutMasterIdLst>
    <p:handoutMasterId r:id="rId17"/>
  </p:handoutMasterIdLst>
  <p:sldIdLst>
    <p:sldId id="257" r:id="rId5"/>
    <p:sldId id="283" r:id="rId6"/>
    <p:sldId id="287" r:id="rId7"/>
    <p:sldId id="288" r:id="rId8"/>
    <p:sldId id="269" r:id="rId9"/>
    <p:sldId id="296" r:id="rId10"/>
    <p:sldId id="293" r:id="rId11"/>
    <p:sldId id="281" r:id="rId12"/>
    <p:sldId id="297" r:id="rId13"/>
    <p:sldId id="285"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223"/>
    <a:srgbClr val="ECA372"/>
    <a:srgbClr val="EA9999"/>
    <a:srgbClr val="FBFBD9"/>
    <a:srgbClr val="FFCC66"/>
    <a:srgbClr val="666666"/>
    <a:srgbClr val="2C567A"/>
    <a:srgbClr val="0D1D51"/>
    <a:srgbClr val="007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49" autoAdjust="0"/>
    <p:restoredTop sz="95065" autoAdjust="0"/>
  </p:normalViewPr>
  <p:slideViewPr>
    <p:cSldViewPr snapToGrid="0" showGuides="1">
      <p:cViewPr varScale="1">
        <p:scale>
          <a:sx n="101" d="100"/>
          <a:sy n="101" d="100"/>
        </p:scale>
        <p:origin x="208" y="384"/>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E525CD-EEA5-42EB-8316-610BCBBAAEFB}" type="doc">
      <dgm:prSet loTypeId="urn:microsoft.com/office/officeart/2005/8/layout/hierarchy5" loCatId="hierarchy" qsTypeId="urn:microsoft.com/office/officeart/2005/8/quickstyle/simple1" qsCatId="simple" csTypeId="urn:microsoft.com/office/officeart/2005/8/colors/accent3_5" csCatId="accent3" phldr="1"/>
      <dgm:spPr/>
      <dgm:t>
        <a:bodyPr/>
        <a:lstStyle/>
        <a:p>
          <a:endParaRPr lang="en-US"/>
        </a:p>
      </dgm:t>
    </dgm:pt>
    <dgm:pt modelId="{DC8AC901-1103-47E2-AE74-591FD25C30A0}">
      <dgm:prSet phldrT="[Text]"/>
      <dgm:spPr/>
      <dgm:t>
        <a:bodyPr/>
        <a:lstStyle/>
        <a:p>
          <a:r>
            <a:rPr lang="en-US" dirty="0"/>
            <a:t>EFIC</a:t>
          </a:r>
        </a:p>
      </dgm:t>
    </dgm:pt>
    <dgm:pt modelId="{21787343-1BF7-4AF1-8AFE-28A3182E9787}" type="parTrans" cxnId="{D338E125-A136-42D5-AF38-6A24DE355D39}">
      <dgm:prSet/>
      <dgm:spPr/>
      <dgm:t>
        <a:bodyPr/>
        <a:lstStyle/>
        <a:p>
          <a:endParaRPr lang="en-US"/>
        </a:p>
      </dgm:t>
    </dgm:pt>
    <dgm:pt modelId="{E8965662-DA9B-469E-8C13-DDBAEB30B90E}" type="sibTrans" cxnId="{D338E125-A136-42D5-AF38-6A24DE355D39}">
      <dgm:prSet/>
      <dgm:spPr/>
      <dgm:t>
        <a:bodyPr/>
        <a:lstStyle/>
        <a:p>
          <a:endParaRPr lang="en-US"/>
        </a:p>
      </dgm:t>
    </dgm:pt>
    <dgm:pt modelId="{37927ECE-DC6C-414F-987C-E7837BE26564}">
      <dgm:prSet phldrT="[Text]"/>
      <dgm:spPr/>
      <dgm:t>
        <a:bodyPr/>
        <a:lstStyle/>
        <a:p>
          <a:r>
            <a:rPr lang="en-US" dirty="0"/>
            <a:t>Demo</a:t>
          </a:r>
        </a:p>
      </dgm:t>
    </dgm:pt>
    <dgm:pt modelId="{9894BFC4-131E-43D4-99F2-5BF2613C62FE}" type="parTrans" cxnId="{C5961BFF-4911-4763-8856-FC853031EC62}">
      <dgm:prSet/>
      <dgm:spPr/>
      <dgm:t>
        <a:bodyPr/>
        <a:lstStyle/>
        <a:p>
          <a:endParaRPr lang="en-US"/>
        </a:p>
      </dgm:t>
    </dgm:pt>
    <dgm:pt modelId="{86A64CE8-1E0E-47DE-AD70-1394C3294A0E}" type="sibTrans" cxnId="{C5961BFF-4911-4763-8856-FC853031EC62}">
      <dgm:prSet/>
      <dgm:spPr/>
      <dgm:t>
        <a:bodyPr/>
        <a:lstStyle/>
        <a:p>
          <a:endParaRPr lang="en-US"/>
        </a:p>
      </dgm:t>
    </dgm:pt>
    <dgm:pt modelId="{B5F2CBAB-02F1-4EE9-BB76-46FA627D781C}">
      <dgm:prSet phldrT="[Text]"/>
      <dgm:spPr>
        <a:solidFill>
          <a:srgbClr val="FBFBD9">
            <a:alpha val="44000"/>
          </a:srgbClr>
        </a:solidFill>
      </dgm:spPr>
      <dgm:t>
        <a:bodyPr/>
        <a:lstStyle/>
        <a:p>
          <a:r>
            <a:rPr lang="en-US" dirty="0">
              <a:solidFill>
                <a:schemeClr val="accent4">
                  <a:lumMod val="75000"/>
                </a:schemeClr>
              </a:solidFill>
            </a:rPr>
            <a:t>Windows GUI</a:t>
          </a:r>
        </a:p>
      </dgm:t>
    </dgm:pt>
    <dgm:pt modelId="{1345DBF6-8B89-4F46-AF40-4409571F66D3}" type="parTrans" cxnId="{ADFF24A6-BC76-41F4-8092-3D30C2C2CCF9}">
      <dgm:prSet/>
      <dgm:spPr/>
      <dgm:t>
        <a:bodyPr/>
        <a:lstStyle/>
        <a:p>
          <a:endParaRPr lang="en-US"/>
        </a:p>
      </dgm:t>
    </dgm:pt>
    <dgm:pt modelId="{F3D3129D-DAF9-4B09-AD1B-0BEB74AE401F}" type="sibTrans" cxnId="{ADFF24A6-BC76-41F4-8092-3D30C2C2CCF9}">
      <dgm:prSet/>
      <dgm:spPr/>
      <dgm:t>
        <a:bodyPr/>
        <a:lstStyle/>
        <a:p>
          <a:endParaRPr lang="en-US"/>
        </a:p>
      </dgm:t>
    </dgm:pt>
    <dgm:pt modelId="{6F2C336C-468C-4913-8BF2-A2B792027599}">
      <dgm:prSet phldrT="[Text]"/>
      <dgm:spPr>
        <a:solidFill>
          <a:schemeClr val="accent3">
            <a:hueOff val="0"/>
            <a:satOff val="0"/>
            <a:lumOff val="0"/>
            <a:alpha val="66000"/>
          </a:schemeClr>
        </a:solidFill>
      </dgm:spPr>
      <dgm:t>
        <a:bodyPr/>
        <a:lstStyle/>
        <a:p>
          <a:r>
            <a:rPr lang="en-US" dirty="0"/>
            <a:t>Mobile Application</a:t>
          </a:r>
        </a:p>
      </dgm:t>
    </dgm:pt>
    <dgm:pt modelId="{5BB72F7E-AC17-43A2-BBB2-941C4F10367D}" type="parTrans" cxnId="{3E1A67CE-47B5-44D2-AE43-363E7C03ADD8}">
      <dgm:prSet/>
      <dgm:spPr/>
      <dgm:t>
        <a:bodyPr/>
        <a:lstStyle/>
        <a:p>
          <a:endParaRPr lang="en-US"/>
        </a:p>
      </dgm:t>
    </dgm:pt>
    <dgm:pt modelId="{70F0D68A-6ADC-4105-A6D1-C1DCBB6B33DA}" type="sibTrans" cxnId="{3E1A67CE-47B5-44D2-AE43-363E7C03ADD8}">
      <dgm:prSet/>
      <dgm:spPr/>
      <dgm:t>
        <a:bodyPr/>
        <a:lstStyle/>
        <a:p>
          <a:endParaRPr lang="en-US"/>
        </a:p>
      </dgm:t>
    </dgm:pt>
    <dgm:pt modelId="{8A3775CE-F920-448B-94F0-13C1DC2BF3B8}">
      <dgm:prSet/>
      <dgm:spPr>
        <a:solidFill>
          <a:schemeClr val="accent3">
            <a:hueOff val="0"/>
            <a:satOff val="0"/>
            <a:lumOff val="0"/>
            <a:alpha val="61000"/>
          </a:schemeClr>
        </a:solidFill>
      </dgm:spPr>
      <dgm:t>
        <a:bodyPr/>
        <a:lstStyle/>
        <a:p>
          <a:r>
            <a:rPr lang="en-US" dirty="0"/>
            <a:t>Code</a:t>
          </a:r>
        </a:p>
      </dgm:t>
    </dgm:pt>
    <dgm:pt modelId="{EB7B85BB-55C3-45B4-A862-082671C5C150}" type="parTrans" cxnId="{E0A77767-BB36-4742-BEA4-BFD804D58BFD}">
      <dgm:prSet/>
      <dgm:spPr/>
      <dgm:t>
        <a:bodyPr/>
        <a:lstStyle/>
        <a:p>
          <a:endParaRPr lang="en-US"/>
        </a:p>
      </dgm:t>
    </dgm:pt>
    <dgm:pt modelId="{14B0055B-C4C7-4495-88E3-B98C5137D0F0}" type="sibTrans" cxnId="{E0A77767-BB36-4742-BEA4-BFD804D58BFD}">
      <dgm:prSet/>
      <dgm:spPr/>
      <dgm:t>
        <a:bodyPr/>
        <a:lstStyle/>
        <a:p>
          <a:endParaRPr lang="en-US"/>
        </a:p>
      </dgm:t>
    </dgm:pt>
    <dgm:pt modelId="{E939466F-EF8E-4227-B1F2-F603C2D0D086}">
      <dgm:prSet/>
      <dgm:spPr>
        <a:solidFill>
          <a:schemeClr val="accent3">
            <a:hueOff val="0"/>
            <a:satOff val="0"/>
            <a:lumOff val="0"/>
            <a:alpha val="66000"/>
          </a:schemeClr>
        </a:solidFill>
      </dgm:spPr>
      <dgm:t>
        <a:bodyPr/>
        <a:lstStyle/>
        <a:p>
          <a:r>
            <a:rPr lang="en-US" dirty="0"/>
            <a:t>Cloud</a:t>
          </a:r>
        </a:p>
      </dgm:t>
    </dgm:pt>
    <dgm:pt modelId="{1242C6F4-E3EF-42EB-854E-59CCE37EAC99}" type="parTrans" cxnId="{64BEEA8E-78D4-40A2-A121-9907B581B0D4}">
      <dgm:prSet/>
      <dgm:spPr/>
      <dgm:t>
        <a:bodyPr/>
        <a:lstStyle/>
        <a:p>
          <a:endParaRPr lang="en-US"/>
        </a:p>
      </dgm:t>
    </dgm:pt>
    <dgm:pt modelId="{2916CA58-E0B8-4597-A7FC-00F4299827A7}" type="sibTrans" cxnId="{64BEEA8E-78D4-40A2-A121-9907B581B0D4}">
      <dgm:prSet/>
      <dgm:spPr/>
      <dgm:t>
        <a:bodyPr/>
        <a:lstStyle/>
        <a:p>
          <a:endParaRPr lang="en-US"/>
        </a:p>
      </dgm:t>
    </dgm:pt>
    <dgm:pt modelId="{73FE8221-0B6F-48D2-8E66-5F156CDBA932}">
      <dgm:prSet/>
      <dgm:spPr>
        <a:solidFill>
          <a:srgbClr val="FBFBD9">
            <a:alpha val="64000"/>
          </a:srgbClr>
        </a:solidFill>
      </dgm:spPr>
      <dgm:t>
        <a:bodyPr/>
        <a:lstStyle/>
        <a:p>
          <a:r>
            <a:rPr lang="en-US" dirty="0">
              <a:solidFill>
                <a:schemeClr val="accent3">
                  <a:lumMod val="75000"/>
                </a:schemeClr>
              </a:solidFill>
            </a:rPr>
            <a:t>Machine Learning</a:t>
          </a:r>
        </a:p>
      </dgm:t>
    </dgm:pt>
    <dgm:pt modelId="{4FD558C3-EF9E-408A-949B-8973D93D7D40}" type="parTrans" cxnId="{621D84DE-076F-4FF8-8355-C433D95C9DF5}">
      <dgm:prSet/>
      <dgm:spPr/>
      <dgm:t>
        <a:bodyPr/>
        <a:lstStyle/>
        <a:p>
          <a:endParaRPr lang="en-US"/>
        </a:p>
      </dgm:t>
    </dgm:pt>
    <dgm:pt modelId="{1E8D46E9-71B9-4B00-BC2F-555E11320C09}" type="sibTrans" cxnId="{621D84DE-076F-4FF8-8355-C433D95C9DF5}">
      <dgm:prSet/>
      <dgm:spPr/>
      <dgm:t>
        <a:bodyPr/>
        <a:lstStyle/>
        <a:p>
          <a:endParaRPr lang="en-US"/>
        </a:p>
      </dgm:t>
    </dgm:pt>
    <dgm:pt modelId="{A8822D4D-7D65-4E82-9D8A-92871729A318}" type="pres">
      <dgm:prSet presAssocID="{C6E525CD-EEA5-42EB-8316-610BCBBAAEFB}" presName="mainComposite" presStyleCnt="0">
        <dgm:presLayoutVars>
          <dgm:chPref val="1"/>
          <dgm:dir/>
          <dgm:animOne val="branch"/>
          <dgm:animLvl val="lvl"/>
          <dgm:resizeHandles val="exact"/>
        </dgm:presLayoutVars>
      </dgm:prSet>
      <dgm:spPr/>
    </dgm:pt>
    <dgm:pt modelId="{DC89C48F-8E1B-4142-8221-8D1F65A3F618}" type="pres">
      <dgm:prSet presAssocID="{C6E525CD-EEA5-42EB-8316-610BCBBAAEFB}" presName="hierFlow" presStyleCnt="0"/>
      <dgm:spPr/>
    </dgm:pt>
    <dgm:pt modelId="{FF069311-BEDA-4E4D-A6E2-D86065324A12}" type="pres">
      <dgm:prSet presAssocID="{C6E525CD-EEA5-42EB-8316-610BCBBAAEFB}" presName="hierChild1" presStyleCnt="0">
        <dgm:presLayoutVars>
          <dgm:chPref val="1"/>
          <dgm:animOne val="branch"/>
          <dgm:animLvl val="lvl"/>
        </dgm:presLayoutVars>
      </dgm:prSet>
      <dgm:spPr/>
    </dgm:pt>
    <dgm:pt modelId="{B175624C-53E1-472B-A72E-46FF940F7B93}" type="pres">
      <dgm:prSet presAssocID="{DC8AC901-1103-47E2-AE74-591FD25C30A0}" presName="Name17" presStyleCnt="0"/>
      <dgm:spPr/>
    </dgm:pt>
    <dgm:pt modelId="{EAC1AADF-16C2-4E80-BD5F-D46EECA73CAB}" type="pres">
      <dgm:prSet presAssocID="{DC8AC901-1103-47E2-AE74-591FD25C30A0}" presName="level1Shape" presStyleLbl="node0" presStyleIdx="0" presStyleCnt="1" custScaleX="104322" custScaleY="99374" custLinFactNeighborX="8706" custLinFactNeighborY="-56932">
        <dgm:presLayoutVars>
          <dgm:chPref val="3"/>
        </dgm:presLayoutVars>
      </dgm:prSet>
      <dgm:spPr/>
    </dgm:pt>
    <dgm:pt modelId="{B1A82AB8-1472-4712-A558-6F33E42A1A14}" type="pres">
      <dgm:prSet presAssocID="{DC8AC901-1103-47E2-AE74-591FD25C30A0}" presName="hierChild2" presStyleCnt="0"/>
      <dgm:spPr/>
    </dgm:pt>
    <dgm:pt modelId="{2DF900BF-8A93-4212-B492-6DDBEB1911C0}" type="pres">
      <dgm:prSet presAssocID="{9894BFC4-131E-43D4-99F2-5BF2613C62FE}" presName="Name25" presStyleLbl="parChTrans1D2" presStyleIdx="0" presStyleCnt="1"/>
      <dgm:spPr/>
    </dgm:pt>
    <dgm:pt modelId="{AA9D8672-6920-4821-B179-36DFD498CF36}" type="pres">
      <dgm:prSet presAssocID="{9894BFC4-131E-43D4-99F2-5BF2613C62FE}" presName="connTx" presStyleLbl="parChTrans1D2" presStyleIdx="0" presStyleCnt="1"/>
      <dgm:spPr/>
    </dgm:pt>
    <dgm:pt modelId="{C15E231A-8119-47C7-A38C-310F1CE54611}" type="pres">
      <dgm:prSet presAssocID="{37927ECE-DC6C-414F-987C-E7837BE26564}" presName="Name30" presStyleCnt="0"/>
      <dgm:spPr/>
    </dgm:pt>
    <dgm:pt modelId="{C08EE7AF-28E1-4433-83B3-F3D282089198}" type="pres">
      <dgm:prSet presAssocID="{37927ECE-DC6C-414F-987C-E7837BE26564}" presName="level2Shape" presStyleLbl="node2" presStyleIdx="0" presStyleCnt="1" custScaleX="77893" custScaleY="38259" custLinFactNeighborX="-18182" custLinFactNeighborY="-56120"/>
      <dgm:spPr/>
    </dgm:pt>
    <dgm:pt modelId="{CC89DAFB-A4A6-4FB2-AA12-44C5B620B464}" type="pres">
      <dgm:prSet presAssocID="{37927ECE-DC6C-414F-987C-E7837BE26564}" presName="hierChild3" presStyleCnt="0"/>
      <dgm:spPr/>
    </dgm:pt>
    <dgm:pt modelId="{8D15CAEE-038B-4D96-A991-5BFF7424534E}" type="pres">
      <dgm:prSet presAssocID="{1345DBF6-8B89-4F46-AF40-4409571F66D3}" presName="Name25" presStyleLbl="parChTrans1D3" presStyleIdx="0" presStyleCnt="2"/>
      <dgm:spPr/>
    </dgm:pt>
    <dgm:pt modelId="{AF74C4BE-D4B2-48C7-ACC7-4AD796B7761E}" type="pres">
      <dgm:prSet presAssocID="{1345DBF6-8B89-4F46-AF40-4409571F66D3}" presName="connTx" presStyleLbl="parChTrans1D3" presStyleIdx="0" presStyleCnt="2"/>
      <dgm:spPr/>
    </dgm:pt>
    <dgm:pt modelId="{A7B950C1-C66A-4569-A87A-F2F1E4754A57}" type="pres">
      <dgm:prSet presAssocID="{B5F2CBAB-02F1-4EE9-BB76-46FA627D781C}" presName="Name30" presStyleCnt="0"/>
      <dgm:spPr/>
    </dgm:pt>
    <dgm:pt modelId="{71CD4B25-915C-4239-8D9F-245286D9C7F8}" type="pres">
      <dgm:prSet presAssocID="{B5F2CBAB-02F1-4EE9-BB76-46FA627D781C}" presName="level2Shape" presStyleLbl="node3" presStyleIdx="0" presStyleCnt="2" custLinFactY="-9671" custLinFactNeighborX="-34834" custLinFactNeighborY="-100000"/>
      <dgm:spPr/>
    </dgm:pt>
    <dgm:pt modelId="{F08BB63F-7D64-41F9-B06F-FFBB4A3C7AB8}" type="pres">
      <dgm:prSet presAssocID="{B5F2CBAB-02F1-4EE9-BB76-46FA627D781C}" presName="hierChild3" presStyleCnt="0"/>
      <dgm:spPr/>
    </dgm:pt>
    <dgm:pt modelId="{2250503C-4C8A-4991-A76C-E59CC0C60CD4}" type="pres">
      <dgm:prSet presAssocID="{EB7B85BB-55C3-45B4-A862-082671C5C150}" presName="Name25" presStyleLbl="parChTrans1D4" presStyleIdx="0" presStyleCnt="3"/>
      <dgm:spPr/>
    </dgm:pt>
    <dgm:pt modelId="{871ACE4C-79D8-4C4F-87C8-634272537A1B}" type="pres">
      <dgm:prSet presAssocID="{EB7B85BB-55C3-45B4-A862-082671C5C150}" presName="connTx" presStyleLbl="parChTrans1D4" presStyleIdx="0" presStyleCnt="3"/>
      <dgm:spPr/>
    </dgm:pt>
    <dgm:pt modelId="{0B3CA958-E242-4A60-AE2A-DEE2D80CC854}" type="pres">
      <dgm:prSet presAssocID="{8A3775CE-F920-448B-94F0-13C1DC2BF3B8}" presName="Name30" presStyleCnt="0"/>
      <dgm:spPr/>
    </dgm:pt>
    <dgm:pt modelId="{476F7A30-6EE6-4B0D-9489-C3CD57CF09E8}" type="pres">
      <dgm:prSet presAssocID="{8A3775CE-F920-448B-94F0-13C1DC2BF3B8}" presName="level2Shape" presStyleLbl="node4" presStyleIdx="0" presStyleCnt="3" custLinFactNeighborX="4044" custLinFactNeighborY="-87368"/>
      <dgm:spPr/>
    </dgm:pt>
    <dgm:pt modelId="{27923977-6C71-42BF-823E-13BD1BDBC8B2}" type="pres">
      <dgm:prSet presAssocID="{8A3775CE-F920-448B-94F0-13C1DC2BF3B8}" presName="hierChild3" presStyleCnt="0"/>
      <dgm:spPr/>
    </dgm:pt>
    <dgm:pt modelId="{F521E166-F656-46F2-BCE1-DE06F63AC5EE}" type="pres">
      <dgm:prSet presAssocID="{1242C6F4-E3EF-42EB-854E-59CCE37EAC99}" presName="Name25" presStyleLbl="parChTrans1D4" presStyleIdx="1" presStyleCnt="3"/>
      <dgm:spPr/>
    </dgm:pt>
    <dgm:pt modelId="{C79EBD16-38DD-46D3-829D-833B7BE9E239}" type="pres">
      <dgm:prSet presAssocID="{1242C6F4-E3EF-42EB-854E-59CCE37EAC99}" presName="connTx" presStyleLbl="parChTrans1D4" presStyleIdx="1" presStyleCnt="3"/>
      <dgm:spPr/>
    </dgm:pt>
    <dgm:pt modelId="{AFA037A5-3F47-4FD5-BD95-5FB29A16B299}" type="pres">
      <dgm:prSet presAssocID="{E939466F-EF8E-4227-B1F2-F603C2D0D086}" presName="Name30" presStyleCnt="0"/>
      <dgm:spPr/>
    </dgm:pt>
    <dgm:pt modelId="{EA9DD789-0BED-43EC-9F69-5BE78B4104B4}" type="pres">
      <dgm:prSet presAssocID="{E939466F-EF8E-4227-B1F2-F603C2D0D086}" presName="level2Shape" presStyleLbl="node4" presStyleIdx="1" presStyleCnt="3" custLinFactNeighborX="9244" custLinFactNeighborY="-71766"/>
      <dgm:spPr/>
    </dgm:pt>
    <dgm:pt modelId="{8B88C7DE-4597-408E-B8F0-8EB5B573C94F}" type="pres">
      <dgm:prSet presAssocID="{E939466F-EF8E-4227-B1F2-F603C2D0D086}" presName="hierChild3" presStyleCnt="0"/>
      <dgm:spPr/>
    </dgm:pt>
    <dgm:pt modelId="{D6C0ECA8-4A5F-4ABF-8397-EB4F41C2642C}" type="pres">
      <dgm:prSet presAssocID="{4FD558C3-EF9E-408A-949B-8973D93D7D40}" presName="Name25" presStyleLbl="parChTrans1D4" presStyleIdx="2" presStyleCnt="3"/>
      <dgm:spPr/>
    </dgm:pt>
    <dgm:pt modelId="{83666865-5272-48F1-9A98-0DB21B511F84}" type="pres">
      <dgm:prSet presAssocID="{4FD558C3-EF9E-408A-949B-8973D93D7D40}" presName="connTx" presStyleLbl="parChTrans1D4" presStyleIdx="2" presStyleCnt="3"/>
      <dgm:spPr/>
    </dgm:pt>
    <dgm:pt modelId="{515CCAA0-2FEF-4CC8-A062-A57F9B727DF7}" type="pres">
      <dgm:prSet presAssocID="{73FE8221-0B6F-48D2-8E66-5F156CDBA932}" presName="Name30" presStyleCnt="0"/>
      <dgm:spPr/>
    </dgm:pt>
    <dgm:pt modelId="{A9ABECC9-9AC6-4BAC-9164-88FAC77B423D}" type="pres">
      <dgm:prSet presAssocID="{73FE8221-0B6F-48D2-8E66-5F156CDBA932}" presName="level2Shape" presStyleLbl="node4" presStyleIdx="2" presStyleCnt="3" custLinFactNeighborX="13521" custLinFactNeighborY="-40564"/>
      <dgm:spPr/>
    </dgm:pt>
    <dgm:pt modelId="{2B060F71-0A9C-41B7-BF0E-4E5117EF129A}" type="pres">
      <dgm:prSet presAssocID="{73FE8221-0B6F-48D2-8E66-5F156CDBA932}" presName="hierChild3" presStyleCnt="0"/>
      <dgm:spPr/>
    </dgm:pt>
    <dgm:pt modelId="{02521B71-18DA-4C83-9767-25AF59900E6A}" type="pres">
      <dgm:prSet presAssocID="{5BB72F7E-AC17-43A2-BBB2-941C4F10367D}" presName="Name25" presStyleLbl="parChTrans1D3" presStyleIdx="1" presStyleCnt="2"/>
      <dgm:spPr/>
    </dgm:pt>
    <dgm:pt modelId="{2B7CF5DB-822F-4CE6-B385-7DC308AE122E}" type="pres">
      <dgm:prSet presAssocID="{5BB72F7E-AC17-43A2-BBB2-941C4F10367D}" presName="connTx" presStyleLbl="parChTrans1D3" presStyleIdx="1" presStyleCnt="2"/>
      <dgm:spPr/>
    </dgm:pt>
    <dgm:pt modelId="{6F0A1596-B814-4764-8BA1-5CDC232B5108}" type="pres">
      <dgm:prSet presAssocID="{6F2C336C-468C-4913-8BF2-A2B792027599}" presName="Name30" presStyleCnt="0"/>
      <dgm:spPr/>
    </dgm:pt>
    <dgm:pt modelId="{78728DCD-CFBC-4BB5-B50A-A86BADBD5B90}" type="pres">
      <dgm:prSet presAssocID="{6F2C336C-468C-4913-8BF2-A2B792027599}" presName="level2Shape" presStyleLbl="node3" presStyleIdx="1" presStyleCnt="2" custLinFactNeighborX="-33303" custLinFactNeighborY="8582"/>
      <dgm:spPr/>
    </dgm:pt>
    <dgm:pt modelId="{6C318592-914C-4FE8-96F4-F1AD3BF26946}" type="pres">
      <dgm:prSet presAssocID="{6F2C336C-468C-4913-8BF2-A2B792027599}" presName="hierChild3" presStyleCnt="0"/>
      <dgm:spPr/>
    </dgm:pt>
    <dgm:pt modelId="{7BC048CC-D575-471C-BB08-D1D4B59D30E2}" type="pres">
      <dgm:prSet presAssocID="{C6E525CD-EEA5-42EB-8316-610BCBBAAEFB}" presName="bgShapesFlow" presStyleCnt="0"/>
      <dgm:spPr/>
    </dgm:pt>
  </dgm:ptLst>
  <dgm:cxnLst>
    <dgm:cxn modelId="{AC560400-5E4C-4789-950C-CF9F35262ED2}" type="presOf" srcId="{9894BFC4-131E-43D4-99F2-5BF2613C62FE}" destId="{2DF900BF-8A93-4212-B492-6DDBEB1911C0}" srcOrd="0" destOrd="0" presId="urn:microsoft.com/office/officeart/2005/8/layout/hierarchy5"/>
    <dgm:cxn modelId="{D338E125-A136-42D5-AF38-6A24DE355D39}" srcId="{C6E525CD-EEA5-42EB-8316-610BCBBAAEFB}" destId="{DC8AC901-1103-47E2-AE74-591FD25C30A0}" srcOrd="0" destOrd="0" parTransId="{21787343-1BF7-4AF1-8AFE-28A3182E9787}" sibTransId="{E8965662-DA9B-469E-8C13-DDBAEB30B90E}"/>
    <dgm:cxn modelId="{1364AE30-39B4-47AE-A6AC-916110299C9B}" type="presOf" srcId="{EB7B85BB-55C3-45B4-A862-082671C5C150}" destId="{871ACE4C-79D8-4C4F-87C8-634272537A1B}" srcOrd="1" destOrd="0" presId="urn:microsoft.com/office/officeart/2005/8/layout/hierarchy5"/>
    <dgm:cxn modelId="{A010BE36-A89F-4852-AF2F-508A37CEE814}" type="presOf" srcId="{73FE8221-0B6F-48D2-8E66-5F156CDBA932}" destId="{A9ABECC9-9AC6-4BAC-9164-88FAC77B423D}" srcOrd="0" destOrd="0" presId="urn:microsoft.com/office/officeart/2005/8/layout/hierarchy5"/>
    <dgm:cxn modelId="{D2437741-E01D-4B7C-ACBF-F28EE0285121}" type="presOf" srcId="{1345DBF6-8B89-4F46-AF40-4409571F66D3}" destId="{AF74C4BE-D4B2-48C7-ACC7-4AD796B7761E}" srcOrd="1" destOrd="0" presId="urn:microsoft.com/office/officeart/2005/8/layout/hierarchy5"/>
    <dgm:cxn modelId="{D5CC8B4A-16CA-4F17-896A-FCDE40E50F1C}" type="presOf" srcId="{9894BFC4-131E-43D4-99F2-5BF2613C62FE}" destId="{AA9D8672-6920-4821-B179-36DFD498CF36}" srcOrd="1" destOrd="0" presId="urn:microsoft.com/office/officeart/2005/8/layout/hierarchy5"/>
    <dgm:cxn modelId="{1F131754-EA96-4FF1-9083-E8612814F6CE}" type="presOf" srcId="{1345DBF6-8B89-4F46-AF40-4409571F66D3}" destId="{8D15CAEE-038B-4D96-A991-5BFF7424534E}" srcOrd="0" destOrd="0" presId="urn:microsoft.com/office/officeart/2005/8/layout/hierarchy5"/>
    <dgm:cxn modelId="{E0A77767-BB36-4742-BEA4-BFD804D58BFD}" srcId="{B5F2CBAB-02F1-4EE9-BB76-46FA627D781C}" destId="{8A3775CE-F920-448B-94F0-13C1DC2BF3B8}" srcOrd="0" destOrd="0" parTransId="{EB7B85BB-55C3-45B4-A862-082671C5C150}" sibTransId="{14B0055B-C4C7-4495-88E3-B98C5137D0F0}"/>
    <dgm:cxn modelId="{3645F56D-AEA5-4BF6-BBB5-94DD3686064C}" type="presOf" srcId="{4FD558C3-EF9E-408A-949B-8973D93D7D40}" destId="{D6C0ECA8-4A5F-4ABF-8397-EB4F41C2642C}" srcOrd="0" destOrd="0" presId="urn:microsoft.com/office/officeart/2005/8/layout/hierarchy5"/>
    <dgm:cxn modelId="{6A23856E-312D-4DE2-A49A-40D492700A35}" type="presOf" srcId="{1242C6F4-E3EF-42EB-854E-59CCE37EAC99}" destId="{F521E166-F656-46F2-BCE1-DE06F63AC5EE}" srcOrd="0" destOrd="0" presId="urn:microsoft.com/office/officeart/2005/8/layout/hierarchy5"/>
    <dgm:cxn modelId="{F1AF2B70-6451-4E07-95B8-A33858FC55CD}" type="presOf" srcId="{E939466F-EF8E-4227-B1F2-F603C2D0D086}" destId="{EA9DD789-0BED-43EC-9F69-5BE78B4104B4}" srcOrd="0" destOrd="0" presId="urn:microsoft.com/office/officeart/2005/8/layout/hierarchy5"/>
    <dgm:cxn modelId="{EB835B75-8559-495D-85F3-47993CB6C445}" type="presOf" srcId="{5BB72F7E-AC17-43A2-BBB2-941C4F10367D}" destId="{2B7CF5DB-822F-4CE6-B385-7DC308AE122E}" srcOrd="1" destOrd="0" presId="urn:microsoft.com/office/officeart/2005/8/layout/hierarchy5"/>
    <dgm:cxn modelId="{CFF32084-DBEF-4441-9378-561004CCE60C}" type="presOf" srcId="{C6E525CD-EEA5-42EB-8316-610BCBBAAEFB}" destId="{A8822D4D-7D65-4E82-9D8A-92871729A318}" srcOrd="0" destOrd="0" presId="urn:microsoft.com/office/officeart/2005/8/layout/hierarchy5"/>
    <dgm:cxn modelId="{88A69787-154C-4A83-B7FA-F0520EB6F6CC}" type="presOf" srcId="{8A3775CE-F920-448B-94F0-13C1DC2BF3B8}" destId="{476F7A30-6EE6-4B0D-9489-C3CD57CF09E8}" srcOrd="0" destOrd="0" presId="urn:microsoft.com/office/officeart/2005/8/layout/hierarchy5"/>
    <dgm:cxn modelId="{BC09A087-D503-4590-B184-AAF160610F28}" type="presOf" srcId="{DC8AC901-1103-47E2-AE74-591FD25C30A0}" destId="{EAC1AADF-16C2-4E80-BD5F-D46EECA73CAB}" srcOrd="0" destOrd="0" presId="urn:microsoft.com/office/officeart/2005/8/layout/hierarchy5"/>
    <dgm:cxn modelId="{CDB4C088-B9B8-4853-A9CA-232B12280BBA}" type="presOf" srcId="{5BB72F7E-AC17-43A2-BBB2-941C4F10367D}" destId="{02521B71-18DA-4C83-9767-25AF59900E6A}" srcOrd="0" destOrd="0" presId="urn:microsoft.com/office/officeart/2005/8/layout/hierarchy5"/>
    <dgm:cxn modelId="{64BEEA8E-78D4-40A2-A121-9907B581B0D4}" srcId="{B5F2CBAB-02F1-4EE9-BB76-46FA627D781C}" destId="{E939466F-EF8E-4227-B1F2-F603C2D0D086}" srcOrd="1" destOrd="0" parTransId="{1242C6F4-E3EF-42EB-854E-59CCE37EAC99}" sibTransId="{2916CA58-E0B8-4597-A7FC-00F4299827A7}"/>
    <dgm:cxn modelId="{312DCBA5-1AF9-4F06-B619-F59042568079}" type="presOf" srcId="{B5F2CBAB-02F1-4EE9-BB76-46FA627D781C}" destId="{71CD4B25-915C-4239-8D9F-245286D9C7F8}" srcOrd="0" destOrd="0" presId="urn:microsoft.com/office/officeart/2005/8/layout/hierarchy5"/>
    <dgm:cxn modelId="{ADFF24A6-BC76-41F4-8092-3D30C2C2CCF9}" srcId="{37927ECE-DC6C-414F-987C-E7837BE26564}" destId="{B5F2CBAB-02F1-4EE9-BB76-46FA627D781C}" srcOrd="0" destOrd="0" parTransId="{1345DBF6-8B89-4F46-AF40-4409571F66D3}" sibTransId="{F3D3129D-DAF9-4B09-AD1B-0BEB74AE401F}"/>
    <dgm:cxn modelId="{C0F0F1A7-7216-4D00-9158-E2CB1AECF4AE}" type="presOf" srcId="{EB7B85BB-55C3-45B4-A862-082671C5C150}" destId="{2250503C-4C8A-4991-A76C-E59CC0C60CD4}" srcOrd="0" destOrd="0" presId="urn:microsoft.com/office/officeart/2005/8/layout/hierarchy5"/>
    <dgm:cxn modelId="{06C7F1C3-1E6A-4F0D-8CFB-E1151E1D6BC8}" type="presOf" srcId="{6F2C336C-468C-4913-8BF2-A2B792027599}" destId="{78728DCD-CFBC-4BB5-B50A-A86BADBD5B90}" srcOrd="0" destOrd="0" presId="urn:microsoft.com/office/officeart/2005/8/layout/hierarchy5"/>
    <dgm:cxn modelId="{3E1A67CE-47B5-44D2-AE43-363E7C03ADD8}" srcId="{37927ECE-DC6C-414F-987C-E7837BE26564}" destId="{6F2C336C-468C-4913-8BF2-A2B792027599}" srcOrd="1" destOrd="0" parTransId="{5BB72F7E-AC17-43A2-BBB2-941C4F10367D}" sibTransId="{70F0D68A-6ADC-4105-A6D1-C1DCBB6B33DA}"/>
    <dgm:cxn modelId="{621D84DE-076F-4FF8-8355-C433D95C9DF5}" srcId="{B5F2CBAB-02F1-4EE9-BB76-46FA627D781C}" destId="{73FE8221-0B6F-48D2-8E66-5F156CDBA932}" srcOrd="2" destOrd="0" parTransId="{4FD558C3-EF9E-408A-949B-8973D93D7D40}" sibTransId="{1E8D46E9-71B9-4B00-BC2F-555E11320C09}"/>
    <dgm:cxn modelId="{5FEB41E1-4043-4814-BF8F-1BF6E9465388}" type="presOf" srcId="{4FD558C3-EF9E-408A-949B-8973D93D7D40}" destId="{83666865-5272-48F1-9A98-0DB21B511F84}" srcOrd="1" destOrd="0" presId="urn:microsoft.com/office/officeart/2005/8/layout/hierarchy5"/>
    <dgm:cxn modelId="{08E7C8E3-D9D5-4453-8238-E7F809DD7B3E}" type="presOf" srcId="{37927ECE-DC6C-414F-987C-E7837BE26564}" destId="{C08EE7AF-28E1-4433-83B3-F3D282089198}" srcOrd="0" destOrd="0" presId="urn:microsoft.com/office/officeart/2005/8/layout/hierarchy5"/>
    <dgm:cxn modelId="{594ABEF9-28EC-498D-8BC6-AF4EE9266B4B}" type="presOf" srcId="{1242C6F4-E3EF-42EB-854E-59CCE37EAC99}" destId="{C79EBD16-38DD-46D3-829D-833B7BE9E239}" srcOrd="1" destOrd="0" presId="urn:microsoft.com/office/officeart/2005/8/layout/hierarchy5"/>
    <dgm:cxn modelId="{C5961BFF-4911-4763-8856-FC853031EC62}" srcId="{DC8AC901-1103-47E2-AE74-591FD25C30A0}" destId="{37927ECE-DC6C-414F-987C-E7837BE26564}" srcOrd="0" destOrd="0" parTransId="{9894BFC4-131E-43D4-99F2-5BF2613C62FE}" sibTransId="{86A64CE8-1E0E-47DE-AD70-1394C3294A0E}"/>
    <dgm:cxn modelId="{A6A795FF-47A6-476C-9832-CEC906492527}" type="presParOf" srcId="{A8822D4D-7D65-4E82-9D8A-92871729A318}" destId="{DC89C48F-8E1B-4142-8221-8D1F65A3F618}" srcOrd="0" destOrd="0" presId="urn:microsoft.com/office/officeart/2005/8/layout/hierarchy5"/>
    <dgm:cxn modelId="{3797CCE4-3641-4135-A7C3-817BA735AE4E}" type="presParOf" srcId="{DC89C48F-8E1B-4142-8221-8D1F65A3F618}" destId="{FF069311-BEDA-4E4D-A6E2-D86065324A12}" srcOrd="0" destOrd="0" presId="urn:microsoft.com/office/officeart/2005/8/layout/hierarchy5"/>
    <dgm:cxn modelId="{E43969BB-6F2E-4CF5-9B98-BC675157E8CB}" type="presParOf" srcId="{FF069311-BEDA-4E4D-A6E2-D86065324A12}" destId="{B175624C-53E1-472B-A72E-46FF940F7B93}" srcOrd="0" destOrd="0" presId="urn:microsoft.com/office/officeart/2005/8/layout/hierarchy5"/>
    <dgm:cxn modelId="{54486CF0-4500-4FFD-A6E7-14C4D1C98AA3}" type="presParOf" srcId="{B175624C-53E1-472B-A72E-46FF940F7B93}" destId="{EAC1AADF-16C2-4E80-BD5F-D46EECA73CAB}" srcOrd="0" destOrd="0" presId="urn:microsoft.com/office/officeart/2005/8/layout/hierarchy5"/>
    <dgm:cxn modelId="{63332FE4-1411-4CDA-A3E2-734EF8B55A8F}" type="presParOf" srcId="{B175624C-53E1-472B-A72E-46FF940F7B93}" destId="{B1A82AB8-1472-4712-A558-6F33E42A1A14}" srcOrd="1" destOrd="0" presId="urn:microsoft.com/office/officeart/2005/8/layout/hierarchy5"/>
    <dgm:cxn modelId="{C3BAACA2-0F6D-4909-B5A8-CA496A03DB7E}" type="presParOf" srcId="{B1A82AB8-1472-4712-A558-6F33E42A1A14}" destId="{2DF900BF-8A93-4212-B492-6DDBEB1911C0}" srcOrd="0" destOrd="0" presId="urn:microsoft.com/office/officeart/2005/8/layout/hierarchy5"/>
    <dgm:cxn modelId="{5DB7AC86-8F4A-408C-96F5-1F165FD7094B}" type="presParOf" srcId="{2DF900BF-8A93-4212-B492-6DDBEB1911C0}" destId="{AA9D8672-6920-4821-B179-36DFD498CF36}" srcOrd="0" destOrd="0" presId="urn:microsoft.com/office/officeart/2005/8/layout/hierarchy5"/>
    <dgm:cxn modelId="{97E41EB2-B64C-4E45-9170-A3568049930E}" type="presParOf" srcId="{B1A82AB8-1472-4712-A558-6F33E42A1A14}" destId="{C15E231A-8119-47C7-A38C-310F1CE54611}" srcOrd="1" destOrd="0" presId="urn:microsoft.com/office/officeart/2005/8/layout/hierarchy5"/>
    <dgm:cxn modelId="{76EB1938-A398-453C-A9A9-AFC5851FB1D6}" type="presParOf" srcId="{C15E231A-8119-47C7-A38C-310F1CE54611}" destId="{C08EE7AF-28E1-4433-83B3-F3D282089198}" srcOrd="0" destOrd="0" presId="urn:microsoft.com/office/officeart/2005/8/layout/hierarchy5"/>
    <dgm:cxn modelId="{45B76EA3-4F2E-4475-8BEE-318D8AABD816}" type="presParOf" srcId="{C15E231A-8119-47C7-A38C-310F1CE54611}" destId="{CC89DAFB-A4A6-4FB2-AA12-44C5B620B464}" srcOrd="1" destOrd="0" presId="urn:microsoft.com/office/officeart/2005/8/layout/hierarchy5"/>
    <dgm:cxn modelId="{EFB829E1-9CE1-4A60-938C-C8BC0C7AE20B}" type="presParOf" srcId="{CC89DAFB-A4A6-4FB2-AA12-44C5B620B464}" destId="{8D15CAEE-038B-4D96-A991-5BFF7424534E}" srcOrd="0" destOrd="0" presId="urn:microsoft.com/office/officeart/2005/8/layout/hierarchy5"/>
    <dgm:cxn modelId="{8D58912E-0F61-471B-9E2D-38272D0FD86B}" type="presParOf" srcId="{8D15CAEE-038B-4D96-A991-5BFF7424534E}" destId="{AF74C4BE-D4B2-48C7-ACC7-4AD796B7761E}" srcOrd="0" destOrd="0" presId="urn:microsoft.com/office/officeart/2005/8/layout/hierarchy5"/>
    <dgm:cxn modelId="{8C791628-3DAB-4BB4-8D9D-92D6321BE6DF}" type="presParOf" srcId="{CC89DAFB-A4A6-4FB2-AA12-44C5B620B464}" destId="{A7B950C1-C66A-4569-A87A-F2F1E4754A57}" srcOrd="1" destOrd="0" presId="urn:microsoft.com/office/officeart/2005/8/layout/hierarchy5"/>
    <dgm:cxn modelId="{272C972B-371D-48B0-8ED5-0748C61901CF}" type="presParOf" srcId="{A7B950C1-C66A-4569-A87A-F2F1E4754A57}" destId="{71CD4B25-915C-4239-8D9F-245286D9C7F8}" srcOrd="0" destOrd="0" presId="urn:microsoft.com/office/officeart/2005/8/layout/hierarchy5"/>
    <dgm:cxn modelId="{4C42E866-4F12-4C6D-9B15-A025DABDE2A6}" type="presParOf" srcId="{A7B950C1-C66A-4569-A87A-F2F1E4754A57}" destId="{F08BB63F-7D64-41F9-B06F-FFBB4A3C7AB8}" srcOrd="1" destOrd="0" presId="urn:microsoft.com/office/officeart/2005/8/layout/hierarchy5"/>
    <dgm:cxn modelId="{C3EC05B6-FDF8-4302-82A5-1F9B14CDF5C4}" type="presParOf" srcId="{F08BB63F-7D64-41F9-B06F-FFBB4A3C7AB8}" destId="{2250503C-4C8A-4991-A76C-E59CC0C60CD4}" srcOrd="0" destOrd="0" presId="urn:microsoft.com/office/officeart/2005/8/layout/hierarchy5"/>
    <dgm:cxn modelId="{B6505018-DB22-4A14-85FE-9D2C59F9B2C5}" type="presParOf" srcId="{2250503C-4C8A-4991-A76C-E59CC0C60CD4}" destId="{871ACE4C-79D8-4C4F-87C8-634272537A1B}" srcOrd="0" destOrd="0" presId="urn:microsoft.com/office/officeart/2005/8/layout/hierarchy5"/>
    <dgm:cxn modelId="{A5FEFEFD-99C5-4F9B-94E7-05AB851EC1A9}" type="presParOf" srcId="{F08BB63F-7D64-41F9-B06F-FFBB4A3C7AB8}" destId="{0B3CA958-E242-4A60-AE2A-DEE2D80CC854}" srcOrd="1" destOrd="0" presId="urn:microsoft.com/office/officeart/2005/8/layout/hierarchy5"/>
    <dgm:cxn modelId="{E577BDE0-EFF9-4429-B065-889745A0FF81}" type="presParOf" srcId="{0B3CA958-E242-4A60-AE2A-DEE2D80CC854}" destId="{476F7A30-6EE6-4B0D-9489-C3CD57CF09E8}" srcOrd="0" destOrd="0" presId="urn:microsoft.com/office/officeart/2005/8/layout/hierarchy5"/>
    <dgm:cxn modelId="{0ACD1406-EF36-4F3C-B7F1-19EC4975685D}" type="presParOf" srcId="{0B3CA958-E242-4A60-AE2A-DEE2D80CC854}" destId="{27923977-6C71-42BF-823E-13BD1BDBC8B2}" srcOrd="1" destOrd="0" presId="urn:microsoft.com/office/officeart/2005/8/layout/hierarchy5"/>
    <dgm:cxn modelId="{5C93AF28-09CE-44D7-AA3E-AF1754C1B7C2}" type="presParOf" srcId="{F08BB63F-7D64-41F9-B06F-FFBB4A3C7AB8}" destId="{F521E166-F656-46F2-BCE1-DE06F63AC5EE}" srcOrd="2" destOrd="0" presId="urn:microsoft.com/office/officeart/2005/8/layout/hierarchy5"/>
    <dgm:cxn modelId="{CE5C707A-0B2D-4B5C-BA44-FD2EE14152D5}" type="presParOf" srcId="{F521E166-F656-46F2-BCE1-DE06F63AC5EE}" destId="{C79EBD16-38DD-46D3-829D-833B7BE9E239}" srcOrd="0" destOrd="0" presId="urn:microsoft.com/office/officeart/2005/8/layout/hierarchy5"/>
    <dgm:cxn modelId="{2D76E0A5-7225-4192-B2F3-FCAAA759E577}" type="presParOf" srcId="{F08BB63F-7D64-41F9-B06F-FFBB4A3C7AB8}" destId="{AFA037A5-3F47-4FD5-BD95-5FB29A16B299}" srcOrd="3" destOrd="0" presId="urn:microsoft.com/office/officeart/2005/8/layout/hierarchy5"/>
    <dgm:cxn modelId="{39A0A056-2CBE-44F8-8D1E-29BE12120BF2}" type="presParOf" srcId="{AFA037A5-3F47-4FD5-BD95-5FB29A16B299}" destId="{EA9DD789-0BED-43EC-9F69-5BE78B4104B4}" srcOrd="0" destOrd="0" presId="urn:microsoft.com/office/officeart/2005/8/layout/hierarchy5"/>
    <dgm:cxn modelId="{A84CC6A6-09E2-4433-83FB-6B08EC563C05}" type="presParOf" srcId="{AFA037A5-3F47-4FD5-BD95-5FB29A16B299}" destId="{8B88C7DE-4597-408E-B8F0-8EB5B573C94F}" srcOrd="1" destOrd="0" presId="urn:microsoft.com/office/officeart/2005/8/layout/hierarchy5"/>
    <dgm:cxn modelId="{F311F7DF-E97D-4542-BC01-96714C10117D}" type="presParOf" srcId="{F08BB63F-7D64-41F9-B06F-FFBB4A3C7AB8}" destId="{D6C0ECA8-4A5F-4ABF-8397-EB4F41C2642C}" srcOrd="4" destOrd="0" presId="urn:microsoft.com/office/officeart/2005/8/layout/hierarchy5"/>
    <dgm:cxn modelId="{3EF2A48B-9A7F-47CC-AC64-70DD741F9069}" type="presParOf" srcId="{D6C0ECA8-4A5F-4ABF-8397-EB4F41C2642C}" destId="{83666865-5272-48F1-9A98-0DB21B511F84}" srcOrd="0" destOrd="0" presId="urn:microsoft.com/office/officeart/2005/8/layout/hierarchy5"/>
    <dgm:cxn modelId="{E51380E8-3FAD-4989-B46B-47DA40FA2E10}" type="presParOf" srcId="{F08BB63F-7D64-41F9-B06F-FFBB4A3C7AB8}" destId="{515CCAA0-2FEF-4CC8-A062-A57F9B727DF7}" srcOrd="5" destOrd="0" presId="urn:microsoft.com/office/officeart/2005/8/layout/hierarchy5"/>
    <dgm:cxn modelId="{7B2FC312-3C4A-4E10-B6C7-59C439CE2D7D}" type="presParOf" srcId="{515CCAA0-2FEF-4CC8-A062-A57F9B727DF7}" destId="{A9ABECC9-9AC6-4BAC-9164-88FAC77B423D}" srcOrd="0" destOrd="0" presId="urn:microsoft.com/office/officeart/2005/8/layout/hierarchy5"/>
    <dgm:cxn modelId="{C955B930-1AD9-4BE3-8744-6C2AA5E067BB}" type="presParOf" srcId="{515CCAA0-2FEF-4CC8-A062-A57F9B727DF7}" destId="{2B060F71-0A9C-41B7-BF0E-4E5117EF129A}" srcOrd="1" destOrd="0" presId="urn:microsoft.com/office/officeart/2005/8/layout/hierarchy5"/>
    <dgm:cxn modelId="{9793843E-6358-4641-A962-2D5E3646681B}" type="presParOf" srcId="{CC89DAFB-A4A6-4FB2-AA12-44C5B620B464}" destId="{02521B71-18DA-4C83-9767-25AF59900E6A}" srcOrd="2" destOrd="0" presId="urn:microsoft.com/office/officeart/2005/8/layout/hierarchy5"/>
    <dgm:cxn modelId="{2DCE9009-039E-4E9D-82E3-5BCCCCB59744}" type="presParOf" srcId="{02521B71-18DA-4C83-9767-25AF59900E6A}" destId="{2B7CF5DB-822F-4CE6-B385-7DC308AE122E}" srcOrd="0" destOrd="0" presId="urn:microsoft.com/office/officeart/2005/8/layout/hierarchy5"/>
    <dgm:cxn modelId="{E74E1696-0690-4F0B-9D72-6BBFC56BFD12}" type="presParOf" srcId="{CC89DAFB-A4A6-4FB2-AA12-44C5B620B464}" destId="{6F0A1596-B814-4764-8BA1-5CDC232B5108}" srcOrd="3" destOrd="0" presId="urn:microsoft.com/office/officeart/2005/8/layout/hierarchy5"/>
    <dgm:cxn modelId="{9D32D50D-0421-49D3-9BDF-DD8FEFFE3055}" type="presParOf" srcId="{6F0A1596-B814-4764-8BA1-5CDC232B5108}" destId="{78728DCD-CFBC-4BB5-B50A-A86BADBD5B90}" srcOrd="0" destOrd="0" presId="urn:microsoft.com/office/officeart/2005/8/layout/hierarchy5"/>
    <dgm:cxn modelId="{A8D706AE-31BB-4B1E-A58B-C32D3776CEA6}" type="presParOf" srcId="{6F0A1596-B814-4764-8BA1-5CDC232B5108}" destId="{6C318592-914C-4FE8-96F4-F1AD3BF26946}" srcOrd="1" destOrd="0" presId="urn:microsoft.com/office/officeart/2005/8/layout/hierarchy5"/>
    <dgm:cxn modelId="{FAD69F6F-8B1C-4F4D-98FE-50D1D20E60E3}" type="presParOf" srcId="{A8822D4D-7D65-4E82-9D8A-92871729A318}" destId="{7BC048CC-D575-471C-BB08-D1D4B59D30E2}"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1AADF-16C2-4E80-BD5F-D46EECA73CAB}">
      <dsp:nvSpPr>
        <dsp:cNvPr id="0" name=""/>
        <dsp:cNvSpPr/>
      </dsp:nvSpPr>
      <dsp:spPr>
        <a:xfrm>
          <a:off x="212095" y="2175281"/>
          <a:ext cx="2111820" cy="1005828"/>
        </a:xfrm>
        <a:prstGeom prst="roundRect">
          <a:avLst>
            <a:gd name="adj" fmla="val 10000"/>
          </a:avLst>
        </a:prstGeom>
        <a:solidFill>
          <a:schemeClr val="accent3">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EFIC</a:t>
          </a:r>
        </a:p>
      </dsp:txBody>
      <dsp:txXfrm>
        <a:off x="241555" y="2204741"/>
        <a:ext cx="2052900" cy="946908"/>
      </dsp:txXfrm>
    </dsp:sp>
    <dsp:sp modelId="{2DF900BF-8A93-4212-B492-6DDBEB1911C0}">
      <dsp:nvSpPr>
        <dsp:cNvPr id="0" name=""/>
        <dsp:cNvSpPr/>
      </dsp:nvSpPr>
      <dsp:spPr>
        <a:xfrm rot="106412">
          <a:off x="2323852" y="2665261"/>
          <a:ext cx="265557" cy="34086"/>
        </a:xfrm>
        <a:custGeom>
          <a:avLst/>
          <a:gdLst/>
          <a:ahLst/>
          <a:cxnLst/>
          <a:rect l="0" t="0" r="0" b="0"/>
          <a:pathLst>
            <a:path>
              <a:moveTo>
                <a:pt x="0" y="17043"/>
              </a:moveTo>
              <a:lnTo>
                <a:pt x="265557" y="17043"/>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49991" y="2675665"/>
        <a:ext cx="13277" cy="13277"/>
      </dsp:txXfrm>
    </dsp:sp>
    <dsp:sp modelId="{C08EE7AF-28E1-4433-83B3-F3D282089198}">
      <dsp:nvSpPr>
        <dsp:cNvPr id="0" name=""/>
        <dsp:cNvSpPr/>
      </dsp:nvSpPr>
      <dsp:spPr>
        <a:xfrm>
          <a:off x="2589345" y="2492791"/>
          <a:ext cx="1576810" cy="387243"/>
        </a:xfrm>
        <a:prstGeom prst="roundRect">
          <a:avLst>
            <a:gd name="adj" fmla="val 10000"/>
          </a:avLst>
        </a:prstGeom>
        <a:solidFill>
          <a:schemeClr val="accent3">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Demo</a:t>
          </a:r>
        </a:p>
      </dsp:txBody>
      <dsp:txXfrm>
        <a:off x="2600687" y="2504133"/>
        <a:ext cx="1554126" cy="364559"/>
      </dsp:txXfrm>
    </dsp:sp>
    <dsp:sp modelId="{8D15CAEE-038B-4D96-A991-5BFF7424534E}">
      <dsp:nvSpPr>
        <dsp:cNvPr id="0" name=""/>
        <dsp:cNvSpPr/>
      </dsp:nvSpPr>
      <dsp:spPr>
        <a:xfrm rot="17568380">
          <a:off x="3792802" y="2107361"/>
          <a:ext cx="1219346" cy="34086"/>
        </a:xfrm>
        <a:custGeom>
          <a:avLst/>
          <a:gdLst/>
          <a:ahLst/>
          <a:cxnLst/>
          <a:rect l="0" t="0" r="0" b="0"/>
          <a:pathLst>
            <a:path>
              <a:moveTo>
                <a:pt x="0" y="17043"/>
              </a:moveTo>
              <a:lnTo>
                <a:pt x="1219346" y="17043"/>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71992" y="2093920"/>
        <a:ext cx="60967" cy="60967"/>
      </dsp:txXfrm>
    </dsp:sp>
    <dsp:sp modelId="{71CD4B25-915C-4239-8D9F-245286D9C7F8}">
      <dsp:nvSpPr>
        <dsp:cNvPr id="0" name=""/>
        <dsp:cNvSpPr/>
      </dsp:nvSpPr>
      <dsp:spPr>
        <a:xfrm>
          <a:off x="4638796" y="1056313"/>
          <a:ext cx="2024328" cy="1012164"/>
        </a:xfrm>
        <a:prstGeom prst="roundRect">
          <a:avLst>
            <a:gd name="adj" fmla="val 10000"/>
          </a:avLst>
        </a:prstGeom>
        <a:solidFill>
          <a:srgbClr val="FBFBD9">
            <a:alpha val="44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accent4">
                  <a:lumMod val="75000"/>
                </a:schemeClr>
              </a:solidFill>
            </a:rPr>
            <a:t>Windows GUI</a:t>
          </a:r>
        </a:p>
      </dsp:txBody>
      <dsp:txXfrm>
        <a:off x="4668441" y="1085958"/>
        <a:ext cx="1965038" cy="952874"/>
      </dsp:txXfrm>
    </dsp:sp>
    <dsp:sp modelId="{2250503C-4C8A-4991-A76C-E59CC0C60CD4}">
      <dsp:nvSpPr>
        <dsp:cNvPr id="0" name=""/>
        <dsp:cNvSpPr/>
      </dsp:nvSpPr>
      <dsp:spPr>
        <a:xfrm rot="19729489">
          <a:off x="6532252" y="1076228"/>
          <a:ext cx="1812487" cy="34086"/>
        </a:xfrm>
        <a:custGeom>
          <a:avLst/>
          <a:gdLst/>
          <a:ahLst/>
          <a:cxnLst/>
          <a:rect l="0" t="0" r="0" b="0"/>
          <a:pathLst>
            <a:path>
              <a:moveTo>
                <a:pt x="0" y="17043"/>
              </a:moveTo>
              <a:lnTo>
                <a:pt x="1812487" y="17043"/>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393184" y="1047960"/>
        <a:ext cx="90624" cy="90624"/>
      </dsp:txXfrm>
    </dsp:sp>
    <dsp:sp modelId="{476F7A30-6EE6-4B0D-9489-C3CD57CF09E8}">
      <dsp:nvSpPr>
        <dsp:cNvPr id="0" name=""/>
        <dsp:cNvSpPr/>
      </dsp:nvSpPr>
      <dsp:spPr>
        <a:xfrm>
          <a:off x="8213868" y="118067"/>
          <a:ext cx="2024328" cy="1012164"/>
        </a:xfrm>
        <a:prstGeom prst="roundRect">
          <a:avLst>
            <a:gd name="adj" fmla="val 10000"/>
          </a:avLst>
        </a:prstGeom>
        <a:solidFill>
          <a:schemeClr val="accent3">
            <a:hueOff val="0"/>
            <a:satOff val="0"/>
            <a:lumOff val="0"/>
            <a:alpha val="61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Code</a:t>
          </a:r>
        </a:p>
      </dsp:txBody>
      <dsp:txXfrm>
        <a:off x="8243513" y="147712"/>
        <a:ext cx="1965038" cy="952874"/>
      </dsp:txXfrm>
    </dsp:sp>
    <dsp:sp modelId="{F521E166-F656-46F2-BCE1-DE06F63AC5EE}">
      <dsp:nvSpPr>
        <dsp:cNvPr id="0" name=""/>
        <dsp:cNvSpPr/>
      </dsp:nvSpPr>
      <dsp:spPr>
        <a:xfrm rot="833772">
          <a:off x="6639747" y="1737182"/>
          <a:ext cx="1597498" cy="34086"/>
        </a:xfrm>
        <a:custGeom>
          <a:avLst/>
          <a:gdLst/>
          <a:ahLst/>
          <a:cxnLst/>
          <a:rect l="0" t="0" r="0" b="0"/>
          <a:pathLst>
            <a:path>
              <a:moveTo>
                <a:pt x="0" y="17043"/>
              </a:moveTo>
              <a:lnTo>
                <a:pt x="1597498" y="17043"/>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98559" y="1714288"/>
        <a:ext cx="79874" cy="79874"/>
      </dsp:txXfrm>
    </dsp:sp>
    <dsp:sp modelId="{EA9DD789-0BED-43EC-9F69-5BE78B4104B4}">
      <dsp:nvSpPr>
        <dsp:cNvPr id="0" name=""/>
        <dsp:cNvSpPr/>
      </dsp:nvSpPr>
      <dsp:spPr>
        <a:xfrm>
          <a:off x="8213868" y="1439974"/>
          <a:ext cx="2024328" cy="1012164"/>
        </a:xfrm>
        <a:prstGeom prst="roundRect">
          <a:avLst>
            <a:gd name="adj" fmla="val 10000"/>
          </a:avLst>
        </a:prstGeom>
        <a:solidFill>
          <a:schemeClr val="accent3">
            <a:hueOff val="0"/>
            <a:satOff val="0"/>
            <a:lumOff val="0"/>
            <a:alpha val="6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Cloud</a:t>
          </a:r>
        </a:p>
      </dsp:txBody>
      <dsp:txXfrm>
        <a:off x="8243513" y="1469619"/>
        <a:ext cx="1965038" cy="952874"/>
      </dsp:txXfrm>
    </dsp:sp>
    <dsp:sp modelId="{D6C0ECA8-4A5F-4ABF-8397-EB4F41C2642C}">
      <dsp:nvSpPr>
        <dsp:cNvPr id="0" name=""/>
        <dsp:cNvSpPr/>
      </dsp:nvSpPr>
      <dsp:spPr>
        <a:xfrm rot="3014001">
          <a:off x="6226338" y="2477084"/>
          <a:ext cx="2424316" cy="34086"/>
        </a:xfrm>
        <a:custGeom>
          <a:avLst/>
          <a:gdLst/>
          <a:ahLst/>
          <a:cxnLst/>
          <a:rect l="0" t="0" r="0" b="0"/>
          <a:pathLst>
            <a:path>
              <a:moveTo>
                <a:pt x="0" y="17043"/>
              </a:moveTo>
              <a:lnTo>
                <a:pt x="2424316" y="17043"/>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377888" y="2433520"/>
        <a:ext cx="121215" cy="121215"/>
      </dsp:txXfrm>
    </dsp:sp>
    <dsp:sp modelId="{A9ABECC9-9AC6-4BAC-9164-88FAC77B423D}">
      <dsp:nvSpPr>
        <dsp:cNvPr id="0" name=""/>
        <dsp:cNvSpPr/>
      </dsp:nvSpPr>
      <dsp:spPr>
        <a:xfrm>
          <a:off x="8213868" y="2919778"/>
          <a:ext cx="2024328" cy="1012164"/>
        </a:xfrm>
        <a:prstGeom prst="roundRect">
          <a:avLst>
            <a:gd name="adj" fmla="val 10000"/>
          </a:avLst>
        </a:prstGeom>
        <a:solidFill>
          <a:srgbClr val="FBFBD9">
            <a:alpha val="64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accent3">
                  <a:lumMod val="75000"/>
                </a:schemeClr>
              </a:solidFill>
            </a:rPr>
            <a:t>Machine Learning</a:t>
          </a:r>
        </a:p>
      </dsp:txBody>
      <dsp:txXfrm>
        <a:off x="8243513" y="2949423"/>
        <a:ext cx="1965038" cy="952874"/>
      </dsp:txXfrm>
    </dsp:sp>
    <dsp:sp modelId="{02521B71-18DA-4C83-9767-25AF59900E6A}">
      <dsp:nvSpPr>
        <dsp:cNvPr id="0" name=""/>
        <dsp:cNvSpPr/>
      </dsp:nvSpPr>
      <dsp:spPr>
        <a:xfrm rot="4070695">
          <a:off x="3750227" y="3287813"/>
          <a:ext cx="1335488" cy="34086"/>
        </a:xfrm>
        <a:custGeom>
          <a:avLst/>
          <a:gdLst/>
          <a:ahLst/>
          <a:cxnLst/>
          <a:rect l="0" t="0" r="0" b="0"/>
          <a:pathLst>
            <a:path>
              <a:moveTo>
                <a:pt x="0" y="17043"/>
              </a:moveTo>
              <a:lnTo>
                <a:pt x="1335488" y="17043"/>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4585" y="3271469"/>
        <a:ext cx="66774" cy="66774"/>
      </dsp:txXfrm>
    </dsp:sp>
    <dsp:sp modelId="{78728DCD-CFBC-4BB5-B50A-A86BADBD5B90}">
      <dsp:nvSpPr>
        <dsp:cNvPr id="0" name=""/>
        <dsp:cNvSpPr/>
      </dsp:nvSpPr>
      <dsp:spPr>
        <a:xfrm>
          <a:off x="4669788" y="3417216"/>
          <a:ext cx="2024328" cy="1012164"/>
        </a:xfrm>
        <a:prstGeom prst="roundRect">
          <a:avLst>
            <a:gd name="adj" fmla="val 10000"/>
          </a:avLst>
        </a:prstGeom>
        <a:solidFill>
          <a:schemeClr val="accent3">
            <a:hueOff val="0"/>
            <a:satOff val="0"/>
            <a:lumOff val="0"/>
            <a:alpha val="6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Mobile Application</a:t>
          </a:r>
        </a:p>
      </dsp:txBody>
      <dsp:txXfrm>
        <a:off x="4699433" y="3446861"/>
        <a:ext cx="1965038" cy="9528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51B4DD-15C8-4661-884B-618628EC12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678A688-EE94-44BF-A9B6-FD51CF6D64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50357-9784-4A90-96B4-0B331B4230FA}" type="datetimeFigureOut">
              <a:rPr lang="en-US" smtClean="0"/>
              <a:t>9/22/19</a:t>
            </a:fld>
            <a:endParaRPr lang="en-US" dirty="0"/>
          </a:p>
        </p:txBody>
      </p:sp>
      <p:sp>
        <p:nvSpPr>
          <p:cNvPr id="4" name="Footer Placeholder 3">
            <a:extLst>
              <a:ext uri="{FF2B5EF4-FFF2-40B4-BE49-F238E27FC236}">
                <a16:creationId xmlns:a16="http://schemas.microsoft.com/office/drawing/2014/main" id="{97CB2C68-562A-4D2A-9890-4436EDCEC7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41883F-BA65-4049-B6C2-7C1A5A6D08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150802-3B37-42FB-BECC-88074371FEFB}" type="slidenum">
              <a:rPr lang="en-US" smtClean="0"/>
              <a:t>‹#›</a:t>
            </a:fld>
            <a:endParaRPr lang="en-US" dirty="0"/>
          </a:p>
        </p:txBody>
      </p:sp>
    </p:spTree>
    <p:extLst>
      <p:ext uri="{BB962C8B-B14F-4D97-AF65-F5344CB8AC3E}">
        <p14:creationId xmlns:p14="http://schemas.microsoft.com/office/powerpoint/2010/main" val="968079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9/22/19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a:t>
            </a:fld>
            <a:endParaRPr lang="en-US" noProof="0" dirty="0"/>
          </a:p>
        </p:txBody>
      </p:sp>
    </p:spTree>
    <p:extLst>
      <p:ext uri="{BB962C8B-B14F-4D97-AF65-F5344CB8AC3E}">
        <p14:creationId xmlns:p14="http://schemas.microsoft.com/office/powerpoint/2010/main" val="520664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3</a:t>
            </a:fld>
            <a:endParaRPr lang="en-US" noProof="0" dirty="0"/>
          </a:p>
        </p:txBody>
      </p:sp>
    </p:spTree>
    <p:extLst>
      <p:ext uri="{BB962C8B-B14F-4D97-AF65-F5344CB8AC3E}">
        <p14:creationId xmlns:p14="http://schemas.microsoft.com/office/powerpoint/2010/main" val="99550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a:t>
            </a:fld>
            <a:endParaRPr lang="en-US" noProof="0" dirty="0"/>
          </a:p>
        </p:txBody>
      </p:sp>
    </p:spTree>
    <p:extLst>
      <p:ext uri="{BB962C8B-B14F-4D97-AF65-F5344CB8AC3E}">
        <p14:creationId xmlns:p14="http://schemas.microsoft.com/office/powerpoint/2010/main" val="377887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60556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272532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652198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2506973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2581426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4"/>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15" name="Picture 14">
            <a:extLst>
              <a:ext uri="{FF2B5EF4-FFF2-40B4-BE49-F238E27FC236}">
                <a16:creationId xmlns:a16="http://schemas.microsoft.com/office/drawing/2014/main" id="{CB9D0DE1-42CF-4B4C-988E-816A6CFB05F6}"/>
              </a:ext>
            </a:extLst>
          </p:cNvPr>
          <p:cNvPicPr>
            <a:picLocks noChangeAspect="1"/>
          </p:cNvPicPr>
          <p:nvPr userDrawn="1"/>
        </p:nvPicPr>
        <p:blipFill>
          <a:blip r:embed="rId3"/>
          <a:stretch>
            <a:fillRect/>
          </a:stretch>
        </p:blipFill>
        <p:spPr>
          <a:xfrm>
            <a:off x="465610" y="6221199"/>
            <a:ext cx="1073019" cy="494473"/>
          </a:xfrm>
          <a:prstGeom prst="rect">
            <a:avLst/>
          </a:prstGeom>
        </p:spPr>
      </p:pic>
    </p:spTree>
    <p:extLst>
      <p:ext uri="{BB962C8B-B14F-4D97-AF65-F5344CB8AC3E}">
        <p14:creationId xmlns:p14="http://schemas.microsoft.com/office/powerpoint/2010/main" val="1879954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F6FC70B0-42D8-434F-9D45-E55C2908BFF3}"/>
              </a:ext>
            </a:extLst>
          </p:cNvPr>
          <p:cNvPicPr>
            <a:picLocks noChangeAspect="1"/>
          </p:cNvPicPr>
          <p:nvPr userDrawn="1"/>
        </p:nvPicPr>
        <p:blipFill>
          <a:blip r:embed="rId3"/>
          <a:stretch>
            <a:fillRect/>
          </a:stretch>
        </p:blipFill>
        <p:spPr>
          <a:xfrm>
            <a:off x="465610" y="6226336"/>
            <a:ext cx="1073019" cy="494473"/>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pic>
        <p:nvPicPr>
          <p:cNvPr id="18"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4" name="Titl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855479CF-EB03-4C85-BAA7-59A0BB708C37}"/>
              </a:ext>
            </a:extLst>
          </p:cNvPr>
          <p:cNvPicPr>
            <a:picLocks noChangeAspect="1"/>
          </p:cNvPicPr>
          <p:nvPr userDrawn="1"/>
        </p:nvPicPr>
        <p:blipFill>
          <a:blip r:embed="rId3"/>
          <a:stretch>
            <a:fillRect/>
          </a:stretch>
        </p:blipFill>
        <p:spPr>
          <a:xfrm>
            <a:off x="465610" y="6221199"/>
            <a:ext cx="1073019" cy="494473"/>
          </a:xfrm>
          <a:prstGeom prst="rect">
            <a:avLst/>
          </a:prstGeom>
        </p:spPr>
      </p:pic>
    </p:spTree>
    <p:extLst>
      <p:ext uri="{BB962C8B-B14F-4D97-AF65-F5344CB8AC3E}">
        <p14:creationId xmlns:p14="http://schemas.microsoft.com/office/powerpoint/2010/main" val="280385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D2AD2ABE-99A1-42A9-8F55-2D93DA182CF4}"/>
              </a:ext>
            </a:extLst>
          </p:cNvPr>
          <p:cNvPicPr>
            <a:picLocks noChangeAspect="1"/>
          </p:cNvPicPr>
          <p:nvPr userDrawn="1"/>
        </p:nvPicPr>
        <p:blipFill>
          <a:blip r:embed="rId3"/>
          <a:stretch>
            <a:fillRect/>
          </a:stretch>
        </p:blipFill>
        <p:spPr>
          <a:xfrm>
            <a:off x="465610" y="6221199"/>
            <a:ext cx="1073019" cy="494473"/>
          </a:xfrm>
          <a:prstGeom prst="rect">
            <a:avLst/>
          </a:prstGeom>
        </p:spPr>
      </p:pic>
    </p:spTree>
    <p:extLst>
      <p:ext uri="{BB962C8B-B14F-4D97-AF65-F5344CB8AC3E}">
        <p14:creationId xmlns:p14="http://schemas.microsoft.com/office/powerpoint/2010/main" val="3461618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177784D4-AE86-415E-81BB-6A1EE6D90492}"/>
              </a:ext>
            </a:extLst>
          </p:cNvPr>
          <p:cNvPicPr>
            <a:picLocks noChangeAspect="1"/>
          </p:cNvPicPr>
          <p:nvPr userDrawn="1"/>
        </p:nvPicPr>
        <p:blipFill>
          <a:blip r:embed="rId3"/>
          <a:stretch>
            <a:fillRect/>
          </a:stretch>
        </p:blipFill>
        <p:spPr>
          <a:xfrm>
            <a:off x="465610" y="6221199"/>
            <a:ext cx="1073019" cy="494473"/>
          </a:xfrm>
          <a:prstGeom prst="rect">
            <a:avLst/>
          </a:prstGeom>
        </p:spPr>
      </p:pic>
    </p:spTree>
    <p:extLst>
      <p:ext uri="{BB962C8B-B14F-4D97-AF65-F5344CB8AC3E}">
        <p14:creationId xmlns:p14="http://schemas.microsoft.com/office/powerpoint/2010/main" val="2476319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6897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E4C8A76-53CE-433B-B1EF-92C982AA0D95}"/>
              </a:ext>
            </a:extLst>
          </p:cNvPr>
          <p:cNvPicPr>
            <a:picLocks noChangeAspect="1"/>
          </p:cNvPicPr>
          <p:nvPr userDrawn="1"/>
        </p:nvPicPr>
        <p:blipFill>
          <a:blip r:embed="rId3"/>
          <a:stretch>
            <a:fillRect/>
          </a:stretch>
        </p:blipFill>
        <p:spPr>
          <a:xfrm>
            <a:off x="465610" y="6221199"/>
            <a:ext cx="1073019" cy="494473"/>
          </a:xfrm>
          <a:prstGeom prst="rect">
            <a:avLst/>
          </a:prstGeom>
        </p:spPr>
      </p:pic>
    </p:spTree>
    <p:extLst>
      <p:ext uri="{BB962C8B-B14F-4D97-AF65-F5344CB8AC3E}">
        <p14:creationId xmlns:p14="http://schemas.microsoft.com/office/powerpoint/2010/main" val="231464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7" name="Picture 16">
            <a:extLst>
              <a:ext uri="{FF2B5EF4-FFF2-40B4-BE49-F238E27FC236}">
                <a16:creationId xmlns:a16="http://schemas.microsoft.com/office/drawing/2014/main" id="{FFA1CCD2-0815-4D74-BB44-35AAB92B5548}"/>
              </a:ext>
            </a:extLst>
          </p:cNvPr>
          <p:cNvPicPr>
            <a:picLocks noChangeAspect="1"/>
          </p:cNvPicPr>
          <p:nvPr userDrawn="1"/>
        </p:nvPicPr>
        <p:blipFill>
          <a:blip r:embed="rId3"/>
          <a:stretch>
            <a:fillRect/>
          </a:stretch>
        </p:blipFill>
        <p:spPr>
          <a:xfrm>
            <a:off x="465610" y="6226336"/>
            <a:ext cx="1073019" cy="494473"/>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1" name="Picture 10">
            <a:extLst>
              <a:ext uri="{FF2B5EF4-FFF2-40B4-BE49-F238E27FC236}">
                <a16:creationId xmlns:a16="http://schemas.microsoft.com/office/drawing/2014/main" id="{E6447B98-6F76-4C8C-9E04-2607CB50620E}"/>
              </a:ext>
            </a:extLst>
          </p:cNvPr>
          <p:cNvPicPr>
            <a:picLocks noChangeAspect="1"/>
          </p:cNvPicPr>
          <p:nvPr userDrawn="1"/>
        </p:nvPicPr>
        <p:blipFill>
          <a:blip r:embed="rId3"/>
          <a:stretch>
            <a:fillRect/>
          </a:stretch>
        </p:blipFill>
        <p:spPr>
          <a:xfrm>
            <a:off x="465610" y="6221199"/>
            <a:ext cx="1073019" cy="494473"/>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6CDDE2AE-F00F-46F7-810C-574A66FA61F8}"/>
              </a:ext>
            </a:extLst>
          </p:cNvPr>
          <p:cNvPicPr>
            <a:picLocks noChangeAspect="1"/>
          </p:cNvPicPr>
          <p:nvPr userDrawn="1"/>
        </p:nvPicPr>
        <p:blipFill>
          <a:blip r:embed="rId3"/>
          <a:stretch>
            <a:fillRect/>
          </a:stretch>
        </p:blipFill>
        <p:spPr>
          <a:xfrm>
            <a:off x="465610" y="6221199"/>
            <a:ext cx="1073019" cy="494473"/>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5" name="Picture 4">
            <a:extLst>
              <a:ext uri="{FF2B5EF4-FFF2-40B4-BE49-F238E27FC236}">
                <a16:creationId xmlns:a16="http://schemas.microsoft.com/office/drawing/2014/main" id="{D47B7410-7CF1-4945-BD98-A0F160D9BAAD}"/>
              </a:ext>
            </a:extLst>
          </p:cNvPr>
          <p:cNvPicPr>
            <a:picLocks noChangeAspect="1"/>
          </p:cNvPicPr>
          <p:nvPr userDrawn="1"/>
        </p:nvPicPr>
        <p:blipFill>
          <a:blip r:embed="rId3"/>
          <a:stretch>
            <a:fillRect/>
          </a:stretch>
        </p:blipFill>
        <p:spPr>
          <a:xfrm>
            <a:off x="465610" y="6221199"/>
            <a:ext cx="1073019" cy="494473"/>
          </a:xfrm>
          <a:prstGeom prst="rect">
            <a:avLst/>
          </a:prstGeom>
        </p:spPr>
      </p:pic>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15" name="Picture 14">
            <a:extLst>
              <a:ext uri="{FF2B5EF4-FFF2-40B4-BE49-F238E27FC236}">
                <a16:creationId xmlns:a16="http://schemas.microsoft.com/office/drawing/2014/main" id="{61C23705-6214-49D5-B44D-018C5F0A3FCB}"/>
              </a:ext>
            </a:extLst>
          </p:cNvPr>
          <p:cNvPicPr>
            <a:picLocks noChangeAspect="1"/>
          </p:cNvPicPr>
          <p:nvPr userDrawn="1"/>
        </p:nvPicPr>
        <p:blipFill>
          <a:blip r:embed="rId3"/>
          <a:stretch>
            <a:fillRect/>
          </a:stretch>
        </p:blipFill>
        <p:spPr>
          <a:xfrm>
            <a:off x="465610" y="6221199"/>
            <a:ext cx="1073019" cy="494473"/>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3" name="Text Placeholder 2">
            <a:extLst>
              <a:ext uri="{FF2B5EF4-FFF2-40B4-BE49-F238E27FC236}">
                <a16:creationId xmlns:a16="http://schemas.microsoft.com/office/drawing/2014/main" id="{7E3A6D02-D902-4B4A-B727-07D0E5BBC359}"/>
              </a:ext>
            </a:extLst>
          </p:cNvPr>
          <p:cNvSpPr>
            <a:spLocks noGrp="1"/>
          </p:cNvSpPr>
          <p:nvPr>
            <p:ph type="body" sz="quarter" idx="13"/>
          </p:nvPr>
        </p:nvSpPr>
        <p:spPr>
          <a:xfrm>
            <a:off x="1447800" y="1847056"/>
            <a:ext cx="9296400" cy="31638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pic>
        <p:nvPicPr>
          <p:cNvPr id="15" name="Picture 14">
            <a:extLst>
              <a:ext uri="{FF2B5EF4-FFF2-40B4-BE49-F238E27FC236}">
                <a16:creationId xmlns:a16="http://schemas.microsoft.com/office/drawing/2014/main" id="{F8D0B93A-FEE9-4F2B-A870-6F2619996436}"/>
              </a:ext>
            </a:extLst>
          </p:cNvPr>
          <p:cNvPicPr>
            <a:picLocks noChangeAspect="1"/>
          </p:cNvPicPr>
          <p:nvPr userDrawn="1"/>
        </p:nvPicPr>
        <p:blipFill>
          <a:blip r:embed="rId3"/>
          <a:stretch>
            <a:fillRect/>
          </a:stretch>
        </p:blipFill>
        <p:spPr>
          <a:xfrm>
            <a:off x="465610" y="6221199"/>
            <a:ext cx="1073019" cy="494473"/>
          </a:xfrm>
          <a:prstGeom prst="rect">
            <a:avLst/>
          </a:prstGeom>
        </p:spPr>
      </p:pic>
    </p:spTree>
    <p:extLst>
      <p:ext uri="{BB962C8B-B14F-4D97-AF65-F5344CB8AC3E}">
        <p14:creationId xmlns:p14="http://schemas.microsoft.com/office/powerpoint/2010/main" val="211575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9/22/19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6" r:id="rId9"/>
    <p:sldLayoutId id="2147483675" r:id="rId10"/>
    <p:sldLayoutId id="2147483664" r:id="rId11"/>
    <p:sldLayoutId id="2147483665" r:id="rId12"/>
    <p:sldLayoutId id="2147483666" r:id="rId13"/>
    <p:sldLayoutId id="2147483667" r:id="rId14"/>
    <p:sldLayoutId id="2147483668" r:id="rId15"/>
    <p:sldLayoutId id="2147483669" r:id="rId16"/>
    <p:sldLayoutId id="2147483671" r:id="rId17"/>
    <p:sldLayoutId id="2147483672" r:id="rId18"/>
    <p:sldLayoutId id="2147483674" r:id="rId19"/>
    <p:sldLayoutId id="2147483673"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C2B2D-C16B-42EB-944F-81F2C3EA87F8}"/>
              </a:ext>
            </a:extLst>
          </p:cNvPr>
          <p:cNvSpPr/>
          <p:nvPr/>
        </p:nvSpPr>
        <p:spPr>
          <a:xfrm>
            <a:off x="6252882" y="1344706"/>
            <a:ext cx="2290483" cy="10488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3E97ADE2-8EF3-412C-BC59-4FC2965E36C6}"/>
              </a:ext>
            </a:extLst>
          </p:cNvPr>
          <p:cNvPicPr>
            <a:picLocks noChangeAspect="1"/>
          </p:cNvPicPr>
          <p:nvPr/>
        </p:nvPicPr>
        <p:blipFill>
          <a:blip r:embed="rId3"/>
          <a:stretch>
            <a:fillRect/>
          </a:stretch>
        </p:blipFill>
        <p:spPr>
          <a:xfrm>
            <a:off x="6324767" y="-516413"/>
            <a:ext cx="5285148" cy="7420925"/>
          </a:xfrm>
          <a:prstGeom prst="ellipse">
            <a:avLst/>
          </a:prstGeom>
        </p:spPr>
      </p:pic>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9521658" y="6055718"/>
            <a:ext cx="5143500" cy="503167"/>
          </a:xfrm>
        </p:spPr>
        <p:txBody>
          <a:bodyPr/>
          <a:lstStyle/>
          <a:p>
            <a:r>
              <a:rPr lang="en-US" altLang="zh-CN" sz="2400" b="1" dirty="0">
                <a:solidFill>
                  <a:schemeClr val="accent3">
                    <a:lumMod val="75000"/>
                  </a:schemeClr>
                </a:solidFill>
              </a:rPr>
              <a:t>Team pigeon</a:t>
            </a:r>
            <a:endParaRPr lang="en-US" sz="2400" b="1" dirty="0">
              <a:solidFill>
                <a:schemeClr val="accent3">
                  <a:lumMod val="75000"/>
                </a:schemeClr>
              </a:solidFill>
            </a:endParaRPr>
          </a:p>
        </p:txBody>
      </p:sp>
      <p:pic>
        <p:nvPicPr>
          <p:cNvPr id="1028" name="Picture 1027">
            <a:extLst>
              <a:ext uri="{FF2B5EF4-FFF2-40B4-BE49-F238E27FC236}">
                <a16:creationId xmlns:a16="http://schemas.microsoft.com/office/drawing/2014/main" id="{78BFDEF8-5D6A-413F-9CA1-D0E3D7FECBF4}"/>
              </a:ext>
            </a:extLst>
          </p:cNvPr>
          <p:cNvPicPr>
            <a:picLocks noChangeAspect="1"/>
          </p:cNvPicPr>
          <p:nvPr/>
        </p:nvPicPr>
        <p:blipFill>
          <a:blip r:embed="rId4"/>
          <a:stretch>
            <a:fillRect/>
          </a:stretch>
        </p:blipFill>
        <p:spPr>
          <a:xfrm>
            <a:off x="-1053468" y="1158925"/>
            <a:ext cx="8451591" cy="4626244"/>
          </a:xfrm>
          <a:prstGeom prst="rect">
            <a:avLst/>
          </a:prstGeom>
        </p:spPr>
      </p:pic>
      <p:sp>
        <p:nvSpPr>
          <p:cNvPr id="37" name="Text Placeholder 4">
            <a:extLst>
              <a:ext uri="{FF2B5EF4-FFF2-40B4-BE49-F238E27FC236}">
                <a16:creationId xmlns:a16="http://schemas.microsoft.com/office/drawing/2014/main" id="{2FC8873F-90D8-4A1B-8774-C268C4C19CE2}"/>
              </a:ext>
            </a:extLst>
          </p:cNvPr>
          <p:cNvSpPr txBox="1">
            <a:spLocks/>
          </p:cNvSpPr>
          <p:nvPr/>
        </p:nvSpPr>
        <p:spPr>
          <a:xfrm>
            <a:off x="6670508" y="3668434"/>
            <a:ext cx="4864506" cy="9806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3">
                    <a:lumMod val="75000"/>
                  </a:schemeClr>
                </a:solidFill>
              </a:rPr>
              <a:t>An educational application to help you succeed in your schoolwork.</a:t>
            </a:r>
          </a:p>
        </p:txBody>
      </p:sp>
    </p:spTree>
    <p:extLst>
      <p:ext uri="{BB962C8B-B14F-4D97-AF65-F5344CB8AC3E}">
        <p14:creationId xmlns:p14="http://schemas.microsoft.com/office/powerpoint/2010/main" val="373798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down)">
                                      <p:cBhvr>
                                        <p:cTn id="7" dur="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91157" y="285521"/>
            <a:ext cx="11150600" cy="920336"/>
          </a:xfrm>
        </p:spPr>
        <p:txBody>
          <a:bodyPr/>
          <a:lstStyle/>
          <a:p>
            <a:r>
              <a:rPr lang="en-US" dirty="0"/>
              <a:t>features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sz="2400" dirty="0"/>
              <a:t>Studying method analysis</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727167" y="2991584"/>
            <a:ext cx="4074002" cy="2846648"/>
          </a:xfrm>
        </p:spPr>
        <p:txBody>
          <a:bodyPr/>
          <a:lstStyle/>
          <a:p>
            <a:pPr lvl="0" algn="l"/>
            <a:r>
              <a:rPr lang="en-US" sz="2400" dirty="0"/>
              <a:t>The user can choose whether provide their homework and exam grade. The software can analyze whether the user should change their studying method by machine learning algorithm. </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7344055" y="1205857"/>
            <a:ext cx="4397702" cy="3305096"/>
          </a:xfrm>
        </p:spPr>
        <p:txBody>
          <a:bodyPr/>
          <a:lstStyle/>
          <a:p>
            <a:pPr lvl="0"/>
            <a:r>
              <a:rPr lang="en-US" sz="2400" dirty="0"/>
              <a:t>After the user finish studying, he can choose the questions that they have problem. The software can recognize the keywords of questions. When the user is doing review, the software can give the alert about the parts he or she should pay attention to.</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7390833" y="4961161"/>
            <a:ext cx="3445566" cy="495389"/>
          </a:xfrm>
        </p:spPr>
        <p:txBody>
          <a:bodyPr/>
          <a:lstStyle/>
          <a:p>
            <a:r>
              <a:rPr lang="en-US" sz="2400" dirty="0"/>
              <a:t>Targeting</a:t>
            </a:r>
            <a:r>
              <a:rPr lang="en-US" sz="2000" dirty="0"/>
              <a:t> where your abilities lack</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Tree>
    <p:extLst>
      <p:ext uri="{BB962C8B-B14F-4D97-AF65-F5344CB8AC3E}">
        <p14:creationId xmlns:p14="http://schemas.microsoft.com/office/powerpoint/2010/main" val="421411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down)">
                                      <p:cBhvr>
                                        <p:cTn id="21" dur="500"/>
                                        <p:tgtEl>
                                          <p:spTgt spid="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wipe(down)">
                                      <p:cBhvr>
                                        <p:cTn id="26"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build="p"/>
      <p:bldP spid="8" grpId="0" build="p"/>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6E3C6415-45A5-4EFB-A37B-954117798B09}"/>
              </a:ext>
            </a:extLst>
          </p:cNvPr>
          <p:cNvSpPr/>
          <p:nvPr/>
        </p:nvSpPr>
        <p:spPr>
          <a:xfrm>
            <a:off x="273593" y="368301"/>
            <a:ext cx="5822407" cy="5665905"/>
          </a:xfrm>
          <a:prstGeom prst="ellipse">
            <a:avLst/>
          </a:prstGeom>
          <a:solidFill>
            <a:srgbClr val="EA9999">
              <a:alpha val="77000"/>
            </a:srgbClr>
          </a:solidFill>
          <a:ln w="190500">
            <a:solidFill>
              <a:srgbClr val="ECA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32C5D74-7E71-4488-B3EF-73A86F046614}"/>
              </a:ext>
            </a:extLst>
          </p:cNvPr>
          <p:cNvSpPr>
            <a:spLocks noGrp="1"/>
          </p:cNvSpPr>
          <p:nvPr>
            <p:ph type="title"/>
          </p:nvPr>
        </p:nvSpPr>
        <p:spPr>
          <a:xfrm>
            <a:off x="6372998" y="3429000"/>
            <a:ext cx="5666602" cy="673365"/>
          </a:xfrm>
        </p:spPr>
        <p:txBody>
          <a:bodyPr/>
          <a:lstStyle/>
          <a:p>
            <a:r>
              <a:rPr lang="en-US" sz="6600" dirty="0"/>
              <a:t>Thank</a:t>
            </a:r>
            <a:r>
              <a:rPr lang="en-US" dirty="0"/>
              <a:t> </a:t>
            </a:r>
            <a:r>
              <a:rPr lang="en-US" sz="6600" dirty="0"/>
              <a:t>you!</a:t>
            </a:r>
            <a:endParaRPr lang="en-US" dirty="0"/>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a:xfrm>
            <a:off x="7031966" y="4389929"/>
            <a:ext cx="4540440" cy="503167"/>
          </a:xfrm>
        </p:spPr>
        <p:txBody>
          <a:bodyPr/>
          <a:lstStyle/>
          <a:p>
            <a:pPr>
              <a:lnSpc>
                <a:spcPct val="100000"/>
              </a:lnSpc>
              <a:spcBef>
                <a:spcPts val="0"/>
              </a:spcBef>
            </a:pPr>
            <a:r>
              <a:rPr lang="en-US" dirty="0"/>
              <a:t>Qi </a:t>
            </a:r>
            <a:r>
              <a:rPr lang="en-US" dirty="0" err="1"/>
              <a:t>xue</a:t>
            </a:r>
            <a:r>
              <a:rPr lang="en-US" dirty="0"/>
              <a:t>, </a:t>
            </a:r>
            <a:r>
              <a:rPr lang="en-US" dirty="0" err="1"/>
              <a:t>haoxuan</a:t>
            </a:r>
            <a:r>
              <a:rPr lang="en-US" dirty="0"/>
              <a:t> cui, </a:t>
            </a:r>
          </a:p>
          <a:p>
            <a:pPr>
              <a:lnSpc>
                <a:spcPct val="100000"/>
              </a:lnSpc>
              <a:spcBef>
                <a:spcPts val="0"/>
              </a:spcBef>
            </a:pPr>
            <a:r>
              <a:rPr lang="en-US" dirty="0" err="1"/>
              <a:t>yuanzhe</a:t>
            </a:r>
            <a:r>
              <a:rPr lang="en-US" dirty="0"/>
              <a:t> </a:t>
            </a:r>
            <a:r>
              <a:rPr lang="en-US" dirty="0" err="1"/>
              <a:t>huang</a:t>
            </a:r>
            <a:r>
              <a:rPr lang="en-US" dirty="0"/>
              <a:t>, Meizhen ji</a:t>
            </a:r>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a:xfrm>
            <a:off x="7038506" y="5039190"/>
            <a:ext cx="4533900" cy="503238"/>
          </a:xfrm>
        </p:spPr>
        <p:txBody>
          <a:bodyPr/>
          <a:lstStyle/>
          <a:p>
            <a:r>
              <a:rPr lang="en-US" dirty="0">
                <a:solidFill>
                  <a:schemeClr val="accent3">
                    <a:lumMod val="75000"/>
                  </a:schemeClr>
                </a:solidFill>
              </a:rPr>
              <a:t>University of </a:t>
            </a:r>
            <a:r>
              <a:rPr lang="en-US" dirty="0" err="1">
                <a:solidFill>
                  <a:schemeClr val="accent3">
                    <a:lumMod val="75000"/>
                  </a:schemeClr>
                </a:solidFill>
              </a:rPr>
              <a:t>pittsburgh</a:t>
            </a:r>
            <a:endParaRPr lang="en-US" dirty="0">
              <a:solidFill>
                <a:schemeClr val="accent3">
                  <a:lumMod val="75000"/>
                </a:schemeClr>
              </a:solidFill>
            </a:endParaRPr>
          </a:p>
        </p:txBody>
      </p:sp>
      <p:pic>
        <p:nvPicPr>
          <p:cNvPr id="6" name="Picture 5">
            <a:extLst>
              <a:ext uri="{FF2B5EF4-FFF2-40B4-BE49-F238E27FC236}">
                <a16:creationId xmlns:a16="http://schemas.microsoft.com/office/drawing/2014/main" id="{48F9F16F-DF70-4543-921D-E74E99A62952}"/>
              </a:ext>
            </a:extLst>
          </p:cNvPr>
          <p:cNvPicPr>
            <a:picLocks noChangeAspect="1"/>
          </p:cNvPicPr>
          <p:nvPr/>
        </p:nvPicPr>
        <p:blipFill rotWithShape="1">
          <a:blip r:embed="rId3"/>
          <a:srcRect t="24513" b="42738"/>
          <a:stretch/>
        </p:blipFill>
        <p:spPr>
          <a:xfrm>
            <a:off x="6372998" y="1676400"/>
            <a:ext cx="1708149" cy="946150"/>
          </a:xfrm>
          <a:prstGeom prst="rect">
            <a:avLst/>
          </a:prstGeom>
        </p:spPr>
      </p:pic>
      <p:sp>
        <p:nvSpPr>
          <p:cNvPr id="4" name="Picture Placeholder 3">
            <a:extLst>
              <a:ext uri="{FF2B5EF4-FFF2-40B4-BE49-F238E27FC236}">
                <a16:creationId xmlns:a16="http://schemas.microsoft.com/office/drawing/2014/main" id="{154D78D5-4E16-42A2-9DBC-DEA17AC1F771}"/>
              </a:ext>
            </a:extLst>
          </p:cNvPr>
          <p:cNvSpPr>
            <a:spLocks noGrp="1"/>
          </p:cNvSpPr>
          <p:nvPr>
            <p:ph type="pic" sz="quarter" idx="10"/>
          </p:nvPr>
        </p:nvSpPr>
        <p:spPr/>
      </p:sp>
      <p:pic>
        <p:nvPicPr>
          <p:cNvPr id="8" name="Picture 7">
            <a:extLst>
              <a:ext uri="{FF2B5EF4-FFF2-40B4-BE49-F238E27FC236}">
                <a16:creationId xmlns:a16="http://schemas.microsoft.com/office/drawing/2014/main" id="{DE7D1214-36E2-4897-8D0D-41B1CAF45CF9}"/>
              </a:ext>
            </a:extLst>
          </p:cNvPr>
          <p:cNvPicPr>
            <a:picLocks noChangeAspect="1"/>
          </p:cNvPicPr>
          <p:nvPr/>
        </p:nvPicPr>
        <p:blipFill rotWithShape="1">
          <a:blip r:embed="rId4"/>
          <a:srcRect l="6916" r="6762"/>
          <a:stretch/>
        </p:blipFill>
        <p:spPr>
          <a:xfrm>
            <a:off x="576253" y="728545"/>
            <a:ext cx="5440220" cy="5286968"/>
          </a:xfrm>
          <a:prstGeom prst="roundRect">
            <a:avLst>
              <a:gd name="adj" fmla="val 50000"/>
            </a:avLst>
          </a:prstGeom>
        </p:spPr>
      </p:pic>
      <p:sp>
        <p:nvSpPr>
          <p:cNvPr id="11" name="Text Placeholder 4">
            <a:extLst>
              <a:ext uri="{FF2B5EF4-FFF2-40B4-BE49-F238E27FC236}">
                <a16:creationId xmlns:a16="http://schemas.microsoft.com/office/drawing/2014/main" id="{067A5B29-4971-4B25-9F81-0DBA4C2F3166}"/>
              </a:ext>
            </a:extLst>
          </p:cNvPr>
          <p:cNvSpPr txBox="1">
            <a:spLocks/>
          </p:cNvSpPr>
          <p:nvPr/>
        </p:nvSpPr>
        <p:spPr>
          <a:xfrm>
            <a:off x="6372998" y="2620741"/>
            <a:ext cx="3629453" cy="808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i="1" dirty="0">
                <a:solidFill>
                  <a:srgbClr val="ECA372"/>
                </a:solidFill>
              </a:rPr>
              <a:t>An educational application to help you succeed in homework</a:t>
            </a:r>
            <a:r>
              <a:rPr lang="en-US" sz="2000" dirty="0">
                <a:solidFill>
                  <a:srgbClr val="ECA372"/>
                </a:solidFill>
              </a:rPr>
              <a:t>.</a:t>
            </a:r>
          </a:p>
        </p:txBody>
      </p:sp>
      <p:sp>
        <p:nvSpPr>
          <p:cNvPr id="12" name="Text Placeholder 4">
            <a:extLst>
              <a:ext uri="{FF2B5EF4-FFF2-40B4-BE49-F238E27FC236}">
                <a16:creationId xmlns:a16="http://schemas.microsoft.com/office/drawing/2014/main" id="{B3EBC583-F9C9-42BD-986E-F96639E79819}"/>
              </a:ext>
            </a:extLst>
          </p:cNvPr>
          <p:cNvSpPr txBox="1">
            <a:spLocks/>
          </p:cNvSpPr>
          <p:nvPr/>
        </p:nvSpPr>
        <p:spPr>
          <a:xfrm>
            <a:off x="10126110" y="6195802"/>
            <a:ext cx="4533900" cy="5032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0" kern="1200" cap="all" baseline="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3">
                    <a:lumMod val="75000"/>
                  </a:schemeClr>
                </a:solidFill>
              </a:rPr>
              <a:t>Team Pigeon</a:t>
            </a:r>
          </a:p>
        </p:txBody>
      </p:sp>
    </p:spTree>
    <p:extLst>
      <p:ext uri="{BB962C8B-B14F-4D97-AF65-F5344CB8AC3E}">
        <p14:creationId xmlns:p14="http://schemas.microsoft.com/office/powerpoint/2010/main" val="162130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a:t>
            </a:fld>
            <a:endParaRPr lang="en-US" dirty="0"/>
          </a:p>
        </p:txBody>
      </p:sp>
      <p:graphicFrame>
        <p:nvGraphicFramePr>
          <p:cNvPr id="9" name="Diagram 8">
            <a:extLst>
              <a:ext uri="{FF2B5EF4-FFF2-40B4-BE49-F238E27FC236}">
                <a16:creationId xmlns:a16="http://schemas.microsoft.com/office/drawing/2014/main" id="{405CA9E7-6367-433E-A96D-CF973DA2F836}"/>
              </a:ext>
            </a:extLst>
          </p:cNvPr>
          <p:cNvGraphicFramePr/>
          <p:nvPr>
            <p:extLst>
              <p:ext uri="{D42A27DB-BD31-4B8C-83A1-F6EECF244321}">
                <p14:modId xmlns:p14="http://schemas.microsoft.com/office/powerpoint/2010/main" val="2366318849"/>
              </p:ext>
            </p:extLst>
          </p:nvPr>
        </p:nvGraphicFramePr>
        <p:xfrm>
          <a:off x="533844" y="1110847"/>
          <a:ext cx="10238197" cy="5344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4BDC13F8-1E68-4398-9644-602E87A15D47}"/>
              </a:ext>
            </a:extLst>
          </p:cNvPr>
          <p:cNvSpPr>
            <a:spLocks noGrp="1"/>
          </p:cNvSpPr>
          <p:nvPr>
            <p:ph type="title"/>
          </p:nvPr>
        </p:nvSpPr>
        <p:spPr>
          <a:xfrm>
            <a:off x="828973" y="279231"/>
            <a:ext cx="4762944" cy="920336"/>
          </a:xfrm>
        </p:spPr>
        <p:txBody>
          <a:bodyPr/>
          <a:lstStyle/>
          <a:p>
            <a:r>
              <a:rPr lang="en-US" dirty="0">
                <a:solidFill>
                  <a:schemeClr val="tx1">
                    <a:lumMod val="65000"/>
                    <a:lumOff val="35000"/>
                  </a:schemeClr>
                </a:solidFill>
              </a:rPr>
              <a:t>Introduction</a:t>
            </a:r>
          </a:p>
        </p:txBody>
      </p:sp>
      <p:cxnSp>
        <p:nvCxnSpPr>
          <p:cNvPr id="13" name="Straight Connector 12">
            <a:extLst>
              <a:ext uri="{FF2B5EF4-FFF2-40B4-BE49-F238E27FC236}">
                <a16:creationId xmlns:a16="http://schemas.microsoft.com/office/drawing/2014/main" id="{C22B4CF4-16E9-4427-B42B-1C3A32B993F1}"/>
              </a:ext>
            </a:extLst>
          </p:cNvPr>
          <p:cNvCxnSpPr>
            <a:cxnSpLocks/>
          </p:cNvCxnSpPr>
          <p:nvPr/>
        </p:nvCxnSpPr>
        <p:spPr>
          <a:xfrm>
            <a:off x="828973" y="1336710"/>
            <a:ext cx="2942927" cy="0"/>
          </a:xfrm>
          <a:prstGeom prst="line">
            <a:avLst/>
          </a:prstGeom>
          <a:ln w="25400">
            <a:solidFill>
              <a:schemeClr val="bg1">
                <a:lumMod val="65000"/>
                <a:alpha val="9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97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0 0 L 0 0.25 E" pathEditMode="relative" ptsTypes="">
                                      <p:cBhvr>
                                        <p:cTn id="11"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9"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774853" y="253831"/>
            <a:ext cx="5410047" cy="920336"/>
          </a:xfrm>
        </p:spPr>
        <p:txBody>
          <a:bodyPr/>
          <a:lstStyle/>
          <a:p>
            <a:r>
              <a:rPr lang="en-US" dirty="0"/>
              <a:t>Mobile application Demo         </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3</a:t>
            </a:fld>
            <a:endParaRPr lang="en-US" dirty="0"/>
          </a:p>
        </p:txBody>
      </p:sp>
      <p:cxnSp>
        <p:nvCxnSpPr>
          <p:cNvPr id="14" name="Straight Connector 13">
            <a:extLst>
              <a:ext uri="{FF2B5EF4-FFF2-40B4-BE49-F238E27FC236}">
                <a16:creationId xmlns:a16="http://schemas.microsoft.com/office/drawing/2014/main" id="{AB6196DD-370B-4752-B298-A74E33BE7F57}"/>
              </a:ext>
            </a:extLst>
          </p:cNvPr>
          <p:cNvCxnSpPr>
            <a:cxnSpLocks/>
          </p:cNvCxnSpPr>
          <p:nvPr/>
        </p:nvCxnSpPr>
        <p:spPr>
          <a:xfrm>
            <a:off x="774853" y="1273210"/>
            <a:ext cx="5219547" cy="0"/>
          </a:xfrm>
          <a:prstGeom prst="line">
            <a:avLst/>
          </a:prstGeom>
          <a:ln w="25400">
            <a:solidFill>
              <a:schemeClr val="bg1">
                <a:lumMod val="65000"/>
                <a:alpha val="92000"/>
              </a:schemeClr>
            </a:solidFill>
          </a:ln>
        </p:spPr>
        <p:style>
          <a:lnRef idx="1">
            <a:schemeClr val="accent1"/>
          </a:lnRef>
          <a:fillRef idx="0">
            <a:schemeClr val="accent1"/>
          </a:fillRef>
          <a:effectRef idx="0">
            <a:schemeClr val="accent1"/>
          </a:effectRef>
          <a:fontRef idx="minor">
            <a:schemeClr val="tx1"/>
          </a:fontRef>
        </p:style>
      </p:cxnSp>
      <p:pic>
        <p:nvPicPr>
          <p:cNvPr id="20" name="Picture 19" descr="A screenshot of a cell phone&#10;&#10;Description automatically generated">
            <a:extLst>
              <a:ext uri="{FF2B5EF4-FFF2-40B4-BE49-F238E27FC236}">
                <a16:creationId xmlns:a16="http://schemas.microsoft.com/office/drawing/2014/main" id="{3AE4C202-4DED-417C-B7AF-D073DA3E14D1}"/>
              </a:ext>
            </a:extLst>
          </p:cNvPr>
          <p:cNvPicPr>
            <a:picLocks noChangeAspect="1"/>
          </p:cNvPicPr>
          <p:nvPr/>
        </p:nvPicPr>
        <p:blipFill>
          <a:blip r:embed="rId3"/>
          <a:stretch>
            <a:fillRect/>
          </a:stretch>
        </p:blipFill>
        <p:spPr>
          <a:xfrm>
            <a:off x="5137932" y="1916400"/>
            <a:ext cx="2315090" cy="4130183"/>
          </a:xfrm>
          <a:prstGeom prst="rect">
            <a:avLst/>
          </a:prstGeom>
        </p:spPr>
      </p:pic>
      <p:pic>
        <p:nvPicPr>
          <p:cNvPr id="11" name="Picture 10">
            <a:extLst>
              <a:ext uri="{FF2B5EF4-FFF2-40B4-BE49-F238E27FC236}">
                <a16:creationId xmlns:a16="http://schemas.microsoft.com/office/drawing/2014/main" id="{31E21357-9849-4AE6-B7C4-6885A707E48F}"/>
              </a:ext>
            </a:extLst>
          </p:cNvPr>
          <p:cNvPicPr>
            <a:picLocks noChangeAspect="1"/>
          </p:cNvPicPr>
          <p:nvPr/>
        </p:nvPicPr>
        <p:blipFill rotWithShape="1">
          <a:blip r:embed="rId4"/>
          <a:srcRect l="10186" r="8913" b="7689"/>
          <a:stretch/>
        </p:blipFill>
        <p:spPr>
          <a:xfrm>
            <a:off x="967609" y="2793207"/>
            <a:ext cx="2188716" cy="2245483"/>
          </a:xfrm>
          <a:prstGeom prst="roundRect">
            <a:avLst>
              <a:gd name="adj" fmla="val 26837"/>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FE725DB-C729-4E23-9999-08035806064F}"/>
              </a:ext>
            </a:extLst>
          </p:cNvPr>
          <p:cNvPicPr>
            <a:picLocks noChangeAspect="1"/>
          </p:cNvPicPr>
          <p:nvPr/>
        </p:nvPicPr>
        <p:blipFill>
          <a:blip r:embed="rId5"/>
          <a:stretch>
            <a:fillRect/>
          </a:stretch>
        </p:blipFill>
        <p:spPr>
          <a:xfrm>
            <a:off x="8113445" y="1918364"/>
            <a:ext cx="2356412" cy="4196110"/>
          </a:xfrm>
          <a:prstGeom prst="rect">
            <a:avLst/>
          </a:prstGeom>
        </p:spPr>
      </p:pic>
    </p:spTree>
    <p:extLst>
      <p:ext uri="{BB962C8B-B14F-4D97-AF65-F5344CB8AC3E}">
        <p14:creationId xmlns:p14="http://schemas.microsoft.com/office/powerpoint/2010/main" val="9361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034C7FE4-CF86-4BEC-A958-6D73E9C8E4C6}"/>
              </a:ext>
            </a:extLst>
          </p:cNvPr>
          <p:cNvSpPr/>
          <p:nvPr/>
        </p:nvSpPr>
        <p:spPr>
          <a:xfrm>
            <a:off x="3398382" y="1414303"/>
            <a:ext cx="5400784" cy="4578859"/>
          </a:xfrm>
          <a:prstGeom prst="flowChartProcess">
            <a:avLst/>
          </a:prstGeom>
          <a:solidFill>
            <a:srgbClr val="FBFBD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07556" y="90413"/>
            <a:ext cx="11150600" cy="920336"/>
          </a:xfrm>
        </p:spPr>
        <p:txBody>
          <a:bodyPr/>
          <a:lstStyle/>
          <a:p>
            <a:r>
              <a:rPr lang="en-US" dirty="0"/>
              <a:t>menu &amp; Assignments page</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
        <p:nvSpPr>
          <p:cNvPr id="9" name="TextBox 8">
            <a:extLst>
              <a:ext uri="{FF2B5EF4-FFF2-40B4-BE49-F238E27FC236}">
                <a16:creationId xmlns:a16="http://schemas.microsoft.com/office/drawing/2014/main" id="{2C30A362-C956-4AE7-AF64-5F11D83412E9}"/>
              </a:ext>
            </a:extLst>
          </p:cNvPr>
          <p:cNvSpPr txBox="1"/>
          <p:nvPr/>
        </p:nvSpPr>
        <p:spPr>
          <a:xfrm>
            <a:off x="3814503" y="1798622"/>
            <a:ext cx="4562993" cy="3970318"/>
          </a:xfrm>
          <a:prstGeom prst="rect">
            <a:avLst/>
          </a:prstGeom>
          <a:noFill/>
        </p:spPr>
        <p:txBody>
          <a:bodyPr wrap="square" rtlCol="0">
            <a:spAutoFit/>
          </a:bodyPr>
          <a:lstStyle/>
          <a:p>
            <a:pPr marL="285750" indent="-285750">
              <a:buFont typeface="Arial" panose="020B0604020202020204" pitchFamily="34" charset="0"/>
              <a:buChar char="•"/>
            </a:pPr>
            <a:r>
              <a:rPr lang="en-SG" dirty="0"/>
              <a:t>Requiring user provides school name, class, major. These information would help us to trace their study performance.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SG" dirty="0"/>
              <a:t>Requiring the user to upload the homework or practice question. The software would recognize the keywords of questions in order to estimate which subjects, or even the specific area the user is studying. For example, if “merge sort”, “quick sort” appear in the questions several times, the software would recognize that the user is studying data structure. </a:t>
            </a:r>
            <a:endParaRPr lang="en-US" dirty="0"/>
          </a:p>
          <a:p>
            <a:endParaRPr lang="en-US" dirty="0"/>
          </a:p>
        </p:txBody>
      </p:sp>
      <p:cxnSp>
        <p:nvCxnSpPr>
          <p:cNvPr id="14" name="Straight Connector 13">
            <a:extLst>
              <a:ext uri="{FF2B5EF4-FFF2-40B4-BE49-F238E27FC236}">
                <a16:creationId xmlns:a16="http://schemas.microsoft.com/office/drawing/2014/main" id="{AB6196DD-370B-4752-B298-A74E33BE7F57}"/>
              </a:ext>
            </a:extLst>
          </p:cNvPr>
          <p:cNvCxnSpPr>
            <a:cxnSpLocks/>
          </p:cNvCxnSpPr>
          <p:nvPr/>
        </p:nvCxnSpPr>
        <p:spPr>
          <a:xfrm>
            <a:off x="555923" y="1089060"/>
            <a:ext cx="5273377" cy="0"/>
          </a:xfrm>
          <a:prstGeom prst="line">
            <a:avLst/>
          </a:prstGeom>
          <a:ln w="25400">
            <a:solidFill>
              <a:schemeClr val="bg1">
                <a:lumMod val="65000"/>
                <a:alpha val="92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A screenshot of a cell phone&#10;&#10;Description automatically generated">
            <a:extLst>
              <a:ext uri="{FF2B5EF4-FFF2-40B4-BE49-F238E27FC236}">
                <a16:creationId xmlns:a16="http://schemas.microsoft.com/office/drawing/2014/main" id="{40CC6791-2E40-4F18-B92C-8BE75A2D4D83}"/>
              </a:ext>
            </a:extLst>
          </p:cNvPr>
          <p:cNvPicPr>
            <a:picLocks noChangeAspect="1"/>
          </p:cNvPicPr>
          <p:nvPr/>
        </p:nvPicPr>
        <p:blipFill>
          <a:blip r:embed="rId3"/>
          <a:stretch>
            <a:fillRect/>
          </a:stretch>
        </p:blipFill>
        <p:spPr>
          <a:xfrm>
            <a:off x="9104423" y="1414304"/>
            <a:ext cx="2418043" cy="4574409"/>
          </a:xfrm>
          <a:prstGeom prst="rect">
            <a:avLst/>
          </a:prstGeom>
        </p:spPr>
      </p:pic>
      <p:pic>
        <p:nvPicPr>
          <p:cNvPr id="10" name="Picture 9" descr="A screenshot of a cell phone screen with text&#10;&#10;Description automatically generated">
            <a:extLst>
              <a:ext uri="{FF2B5EF4-FFF2-40B4-BE49-F238E27FC236}">
                <a16:creationId xmlns:a16="http://schemas.microsoft.com/office/drawing/2014/main" id="{9ED5704E-00FE-4878-9568-2468BD976D71}"/>
              </a:ext>
            </a:extLst>
          </p:cNvPr>
          <p:cNvPicPr>
            <a:picLocks noChangeAspect="1"/>
          </p:cNvPicPr>
          <p:nvPr/>
        </p:nvPicPr>
        <p:blipFill>
          <a:blip r:embed="rId4"/>
          <a:stretch>
            <a:fillRect/>
          </a:stretch>
        </p:blipFill>
        <p:spPr>
          <a:xfrm>
            <a:off x="555923" y="1473320"/>
            <a:ext cx="2537202" cy="4519847"/>
          </a:xfrm>
          <a:prstGeom prst="rect">
            <a:avLst/>
          </a:prstGeom>
        </p:spPr>
      </p:pic>
    </p:spTree>
    <p:extLst>
      <p:ext uri="{BB962C8B-B14F-4D97-AF65-F5344CB8AC3E}">
        <p14:creationId xmlns:p14="http://schemas.microsoft.com/office/powerpoint/2010/main" val="1736088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484188" y="214895"/>
            <a:ext cx="8291512" cy="1325563"/>
          </a:xfrm>
        </p:spPr>
        <p:txBody>
          <a:bodyPr/>
          <a:lstStyle/>
          <a:p>
            <a:r>
              <a:rPr lang="en-US" dirty="0"/>
              <a:t>Windows graphic user interface:</a:t>
            </a:r>
            <a:br>
              <a:rPr lang="en-US" dirty="0"/>
            </a:br>
            <a:endParaRPr lang="en-US"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lstStyle/>
          <a:p>
            <a:fld id="{9EC71654-96A5-4280-94F3-931C61A9F92C}" type="slidenum">
              <a:rPr lang="en-US" smtClean="0"/>
              <a:pPr/>
              <a:t>5</a:t>
            </a:fld>
            <a:endParaRPr lang="en-US" dirty="0"/>
          </a:p>
        </p:txBody>
      </p:sp>
      <p:pic>
        <p:nvPicPr>
          <p:cNvPr id="10" name="Picture 9">
            <a:extLst>
              <a:ext uri="{FF2B5EF4-FFF2-40B4-BE49-F238E27FC236}">
                <a16:creationId xmlns:a16="http://schemas.microsoft.com/office/drawing/2014/main" id="{B5CD4425-DAA5-48EE-99D8-89A16FA27BE3}"/>
              </a:ext>
            </a:extLst>
          </p:cNvPr>
          <p:cNvPicPr>
            <a:picLocks noChangeAspect="1"/>
          </p:cNvPicPr>
          <p:nvPr/>
        </p:nvPicPr>
        <p:blipFill>
          <a:blip r:embed="rId3"/>
          <a:stretch>
            <a:fillRect/>
          </a:stretch>
        </p:blipFill>
        <p:spPr>
          <a:xfrm>
            <a:off x="421764" y="1035024"/>
            <a:ext cx="4337712" cy="5181625"/>
          </a:xfrm>
          <a:prstGeom prst="rect">
            <a:avLst/>
          </a:prstGeom>
        </p:spPr>
      </p:pic>
      <p:sp>
        <p:nvSpPr>
          <p:cNvPr id="11" name="TextBox 10">
            <a:extLst>
              <a:ext uri="{FF2B5EF4-FFF2-40B4-BE49-F238E27FC236}">
                <a16:creationId xmlns:a16="http://schemas.microsoft.com/office/drawing/2014/main" id="{BEF4564F-C2B0-49E6-808C-C1AC0FD95824}"/>
              </a:ext>
            </a:extLst>
          </p:cNvPr>
          <p:cNvSpPr txBox="1"/>
          <p:nvPr/>
        </p:nvSpPr>
        <p:spPr>
          <a:xfrm>
            <a:off x="4692650" y="4991099"/>
            <a:ext cx="1924050" cy="646331"/>
          </a:xfrm>
          <a:prstGeom prst="rect">
            <a:avLst/>
          </a:prstGeom>
          <a:noFill/>
        </p:spPr>
        <p:txBody>
          <a:bodyPr wrap="square" rtlCol="0">
            <a:spAutoFit/>
          </a:bodyPr>
          <a:lstStyle/>
          <a:p>
            <a:r>
              <a:rPr lang="en-US" dirty="0">
                <a:solidFill>
                  <a:schemeClr val="accent4">
                    <a:lumMod val="75000"/>
                  </a:schemeClr>
                </a:solidFill>
              </a:rPr>
              <a:t>&lt;- a portion of our codes </a:t>
            </a:r>
          </a:p>
        </p:txBody>
      </p:sp>
      <p:sp>
        <p:nvSpPr>
          <p:cNvPr id="12" name="TextBox 11">
            <a:extLst>
              <a:ext uri="{FF2B5EF4-FFF2-40B4-BE49-F238E27FC236}">
                <a16:creationId xmlns:a16="http://schemas.microsoft.com/office/drawing/2014/main" id="{71A732B1-EC8F-4A32-ACDF-5CE46F2C65A8}"/>
              </a:ext>
            </a:extLst>
          </p:cNvPr>
          <p:cNvSpPr txBox="1"/>
          <p:nvPr/>
        </p:nvSpPr>
        <p:spPr>
          <a:xfrm>
            <a:off x="8507198" y="5491242"/>
            <a:ext cx="2286000" cy="646331"/>
          </a:xfrm>
          <a:prstGeom prst="rect">
            <a:avLst/>
          </a:prstGeom>
          <a:noFill/>
        </p:spPr>
        <p:txBody>
          <a:bodyPr wrap="square" rtlCol="0">
            <a:spAutoFit/>
          </a:bodyPr>
          <a:lstStyle/>
          <a:p>
            <a:r>
              <a:rPr lang="en-US" dirty="0">
                <a:solidFill>
                  <a:schemeClr val="accent4">
                    <a:lumMod val="75000"/>
                  </a:schemeClr>
                </a:solidFill>
              </a:rPr>
              <a:t>- Examples of our user interface</a:t>
            </a:r>
          </a:p>
        </p:txBody>
      </p:sp>
      <p:pic>
        <p:nvPicPr>
          <p:cNvPr id="33" name="Picture 32" descr="A screenshot of a cell phone&#10;&#10;Description automatically generated">
            <a:extLst>
              <a:ext uri="{FF2B5EF4-FFF2-40B4-BE49-F238E27FC236}">
                <a16:creationId xmlns:a16="http://schemas.microsoft.com/office/drawing/2014/main" id="{19CC1A51-881A-4E2B-B456-CA41B1940A34}"/>
              </a:ext>
            </a:extLst>
          </p:cNvPr>
          <p:cNvPicPr>
            <a:picLocks noChangeAspect="1"/>
          </p:cNvPicPr>
          <p:nvPr/>
        </p:nvPicPr>
        <p:blipFill>
          <a:blip r:embed="rId4"/>
          <a:stretch>
            <a:fillRect/>
          </a:stretch>
        </p:blipFill>
        <p:spPr>
          <a:xfrm>
            <a:off x="5069860" y="1154318"/>
            <a:ext cx="6042640" cy="189235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7A11B05-F349-481F-B88A-3C7CD78A6770}"/>
              </a:ext>
            </a:extLst>
          </p:cNvPr>
          <p:cNvPicPr>
            <a:picLocks noChangeAspect="1"/>
          </p:cNvPicPr>
          <p:nvPr/>
        </p:nvPicPr>
        <p:blipFill>
          <a:blip r:embed="rId5"/>
          <a:stretch>
            <a:fillRect/>
          </a:stretch>
        </p:blipFill>
        <p:spPr>
          <a:xfrm>
            <a:off x="7450353" y="3480065"/>
            <a:ext cx="3662147" cy="1740593"/>
          </a:xfrm>
          <a:prstGeom prst="rect">
            <a:avLst/>
          </a:prstGeom>
        </p:spPr>
      </p:pic>
    </p:spTree>
    <p:extLst>
      <p:ext uri="{BB962C8B-B14F-4D97-AF65-F5344CB8AC3E}">
        <p14:creationId xmlns:p14="http://schemas.microsoft.com/office/powerpoint/2010/main" val="272770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anim calcmode="lin" valueType="num">
                                      <p:cBhvr>
                                        <p:cTn id="15" dur="500" fill="hold"/>
                                        <p:tgtEl>
                                          <p:spTgt spid="33"/>
                                        </p:tgtEl>
                                        <p:attrNameLst>
                                          <p:attrName>ppt_x</p:attrName>
                                        </p:attrNameLst>
                                      </p:cBhvr>
                                      <p:tavLst>
                                        <p:tav tm="0">
                                          <p:val>
                                            <p:strVal val="#ppt_x"/>
                                          </p:val>
                                        </p:tav>
                                        <p:tav tm="100000">
                                          <p:val>
                                            <p:strVal val="#ppt_x"/>
                                          </p:val>
                                        </p:tav>
                                      </p:tavLst>
                                    </p:anim>
                                    <p:anim calcmode="lin" valueType="num">
                                      <p:cBhvr>
                                        <p:cTn id="16"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484188" y="214895"/>
            <a:ext cx="7834312" cy="1325563"/>
          </a:xfrm>
        </p:spPr>
        <p:txBody>
          <a:bodyPr/>
          <a:lstStyle/>
          <a:p>
            <a:r>
              <a:rPr lang="en-US" dirty="0"/>
              <a:t>Windows graphic user interface :</a:t>
            </a:r>
            <a:br>
              <a:rPr lang="en-US" dirty="0"/>
            </a:br>
            <a:endParaRPr lang="en-US"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lstStyle/>
          <a:p>
            <a:fld id="{9EC71654-96A5-4280-94F3-931C61A9F92C}" type="slidenum">
              <a:rPr lang="en-US" smtClean="0"/>
              <a:pPr/>
              <a:t>6</a:t>
            </a:fld>
            <a:endParaRPr lang="en-US" dirty="0"/>
          </a:p>
        </p:txBody>
      </p:sp>
      <p:pic>
        <p:nvPicPr>
          <p:cNvPr id="35" name="Picture 34" descr="A screenshot of a cell phone&#10;&#10;Description automatically generated">
            <a:extLst>
              <a:ext uri="{FF2B5EF4-FFF2-40B4-BE49-F238E27FC236}">
                <a16:creationId xmlns:a16="http://schemas.microsoft.com/office/drawing/2014/main" id="{54943211-B00A-497C-B8AD-9E385D81DEB8}"/>
              </a:ext>
            </a:extLst>
          </p:cNvPr>
          <p:cNvPicPr>
            <a:picLocks noChangeAspect="1"/>
          </p:cNvPicPr>
          <p:nvPr/>
        </p:nvPicPr>
        <p:blipFill>
          <a:blip r:embed="rId3"/>
          <a:stretch>
            <a:fillRect/>
          </a:stretch>
        </p:blipFill>
        <p:spPr>
          <a:xfrm>
            <a:off x="4575443" y="1371798"/>
            <a:ext cx="7082713" cy="326350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EC547AC-2096-4C4D-A445-6A9940058EC1}"/>
              </a:ext>
            </a:extLst>
          </p:cNvPr>
          <p:cNvPicPr>
            <a:picLocks noChangeAspect="1"/>
          </p:cNvPicPr>
          <p:nvPr/>
        </p:nvPicPr>
        <p:blipFill>
          <a:blip r:embed="rId4"/>
          <a:stretch>
            <a:fillRect/>
          </a:stretch>
        </p:blipFill>
        <p:spPr>
          <a:xfrm>
            <a:off x="777504" y="1371495"/>
            <a:ext cx="3255990" cy="1632055"/>
          </a:xfrm>
          <a:prstGeom prst="rect">
            <a:avLst/>
          </a:prstGeom>
        </p:spPr>
      </p:pic>
      <p:pic>
        <p:nvPicPr>
          <p:cNvPr id="2052" name="Picture 4" descr="Image result for alarm clock png">
            <a:extLst>
              <a:ext uri="{FF2B5EF4-FFF2-40B4-BE49-F238E27FC236}">
                <a16:creationId xmlns:a16="http://schemas.microsoft.com/office/drawing/2014/main" id="{9CA3AD45-8A44-490C-BD5C-1E16D3576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6291" y="3429000"/>
            <a:ext cx="1726502" cy="16320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29C210-23D9-41D5-85DE-ED7142ACB3FA}"/>
              </a:ext>
            </a:extLst>
          </p:cNvPr>
          <p:cNvSpPr txBox="1"/>
          <p:nvPr/>
        </p:nvSpPr>
        <p:spPr>
          <a:xfrm>
            <a:off x="3713790" y="5163127"/>
            <a:ext cx="3415217" cy="646331"/>
          </a:xfrm>
          <a:prstGeom prst="rect">
            <a:avLst/>
          </a:prstGeom>
          <a:noFill/>
        </p:spPr>
        <p:txBody>
          <a:bodyPr wrap="square" rtlCol="0">
            <a:spAutoFit/>
          </a:bodyPr>
          <a:lstStyle/>
          <a:p>
            <a:r>
              <a:rPr lang="en-US" dirty="0">
                <a:solidFill>
                  <a:schemeClr val="accent3">
                    <a:lumMod val="75000"/>
                  </a:schemeClr>
                </a:solidFill>
              </a:rPr>
              <a:t>A timer to record the time you’ve spent on this homework</a:t>
            </a:r>
          </a:p>
        </p:txBody>
      </p:sp>
      <p:cxnSp>
        <p:nvCxnSpPr>
          <p:cNvPr id="16" name="Straight Arrow Connector 15">
            <a:extLst>
              <a:ext uri="{FF2B5EF4-FFF2-40B4-BE49-F238E27FC236}">
                <a16:creationId xmlns:a16="http://schemas.microsoft.com/office/drawing/2014/main" id="{0EA4BE2B-012C-4643-BF89-B4ECE3394F83}"/>
              </a:ext>
            </a:extLst>
          </p:cNvPr>
          <p:cNvCxnSpPr>
            <a:cxnSpLocks/>
          </p:cNvCxnSpPr>
          <p:nvPr/>
        </p:nvCxnSpPr>
        <p:spPr>
          <a:xfrm flipV="1">
            <a:off x="7073900" y="2540001"/>
            <a:ext cx="1454150" cy="2800349"/>
          </a:xfrm>
          <a:prstGeom prst="straightConnector1">
            <a:avLst/>
          </a:prstGeom>
          <a:ln w="19050">
            <a:solidFill>
              <a:schemeClr val="accent4">
                <a:lumMod val="75000"/>
              </a:schemeClr>
            </a:solidFill>
            <a:headEnd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81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wipe(down)">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2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054E65-C311-4B4D-8146-5466EBC9A255}"/>
              </a:ext>
            </a:extLst>
          </p:cNvPr>
          <p:cNvPicPr>
            <a:picLocks noChangeAspect="1"/>
          </p:cNvPicPr>
          <p:nvPr/>
        </p:nvPicPr>
        <p:blipFill>
          <a:blip r:embed="rId2"/>
          <a:stretch>
            <a:fillRect/>
          </a:stretch>
        </p:blipFill>
        <p:spPr>
          <a:xfrm>
            <a:off x="-469900" y="566407"/>
            <a:ext cx="7664328" cy="5573698"/>
          </a:xfrm>
          <a:prstGeom prst="rect">
            <a:avLst/>
          </a:prstGeom>
        </p:spPr>
      </p:pic>
      <p:sp>
        <p:nvSpPr>
          <p:cNvPr id="3" name="Slide Number Placeholder 2">
            <a:extLst>
              <a:ext uri="{FF2B5EF4-FFF2-40B4-BE49-F238E27FC236}">
                <a16:creationId xmlns:a16="http://schemas.microsoft.com/office/drawing/2014/main" id="{D40D48AC-7149-446F-90B2-30CD53948BB3}"/>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sp>
        <p:nvSpPr>
          <p:cNvPr id="4" name="Title 2">
            <a:extLst>
              <a:ext uri="{FF2B5EF4-FFF2-40B4-BE49-F238E27FC236}">
                <a16:creationId xmlns:a16="http://schemas.microsoft.com/office/drawing/2014/main" id="{711521BC-91F6-409F-983B-29F7738EDF2C}"/>
              </a:ext>
            </a:extLst>
          </p:cNvPr>
          <p:cNvSpPr>
            <a:spLocks noGrp="1"/>
          </p:cNvSpPr>
          <p:nvPr>
            <p:ph type="title"/>
          </p:nvPr>
        </p:nvSpPr>
        <p:spPr>
          <a:xfrm>
            <a:off x="507556" y="-77141"/>
            <a:ext cx="11150600" cy="920750"/>
          </a:xfrm>
        </p:spPr>
        <p:txBody>
          <a:bodyPr/>
          <a:lstStyle/>
          <a:p>
            <a:r>
              <a:rPr lang="en-US" dirty="0"/>
              <a:t>Design philosophy</a:t>
            </a:r>
          </a:p>
        </p:txBody>
      </p:sp>
      <p:cxnSp>
        <p:nvCxnSpPr>
          <p:cNvPr id="5" name="Straight Connector 4">
            <a:extLst>
              <a:ext uri="{FF2B5EF4-FFF2-40B4-BE49-F238E27FC236}">
                <a16:creationId xmlns:a16="http://schemas.microsoft.com/office/drawing/2014/main" id="{2279A179-3C8E-46E2-A843-296EAE77B530}"/>
              </a:ext>
            </a:extLst>
          </p:cNvPr>
          <p:cNvCxnSpPr>
            <a:cxnSpLocks/>
          </p:cNvCxnSpPr>
          <p:nvPr/>
        </p:nvCxnSpPr>
        <p:spPr>
          <a:xfrm>
            <a:off x="507556" y="843609"/>
            <a:ext cx="4016077" cy="0"/>
          </a:xfrm>
          <a:prstGeom prst="line">
            <a:avLst/>
          </a:prstGeom>
          <a:ln w="25400">
            <a:solidFill>
              <a:schemeClr val="bg1">
                <a:lumMod val="65000"/>
                <a:alpha val="92000"/>
              </a:schemeClr>
            </a:solidFill>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id="{20FDD4D0-1AE1-45CA-8569-FB93A839CE6C}"/>
              </a:ext>
            </a:extLst>
          </p:cNvPr>
          <p:cNvSpPr/>
          <p:nvPr/>
        </p:nvSpPr>
        <p:spPr>
          <a:xfrm>
            <a:off x="7327900" y="993798"/>
            <a:ext cx="4864100" cy="5277493"/>
          </a:xfrm>
          <a:prstGeom prst="flowChartProcess">
            <a:avLst/>
          </a:prstGeom>
          <a:solidFill>
            <a:schemeClr val="bg1">
              <a:lumMod val="7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a:extLst>
              <a:ext uri="{FF2B5EF4-FFF2-40B4-BE49-F238E27FC236}">
                <a16:creationId xmlns:a16="http://schemas.microsoft.com/office/drawing/2014/main" id="{F7CFF34C-DF1F-4D49-B033-70374EB384E8}"/>
              </a:ext>
            </a:extLst>
          </p:cNvPr>
          <p:cNvSpPr txBox="1">
            <a:spLocks/>
          </p:cNvSpPr>
          <p:nvPr/>
        </p:nvSpPr>
        <p:spPr>
          <a:xfrm>
            <a:off x="7727950" y="1860550"/>
            <a:ext cx="4559299" cy="4089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SG" sz="3200" dirty="0"/>
              <a:t>Improve efficiency</a:t>
            </a:r>
          </a:p>
          <a:p>
            <a:pPr>
              <a:lnSpc>
                <a:spcPct val="100000"/>
              </a:lnSpc>
            </a:pPr>
            <a:r>
              <a:rPr lang="en-SG" sz="3200" dirty="0"/>
              <a:t>Find applicable studying method</a:t>
            </a:r>
          </a:p>
          <a:p>
            <a:pPr>
              <a:lnSpc>
                <a:spcPct val="100000"/>
              </a:lnSpc>
            </a:pPr>
            <a:r>
              <a:rPr lang="en-SG" sz="3200" dirty="0"/>
              <a:t>Be expert in time management</a:t>
            </a:r>
          </a:p>
          <a:p>
            <a:pPr>
              <a:lnSpc>
                <a:spcPct val="100000"/>
              </a:lnSpc>
            </a:pPr>
            <a:r>
              <a:rPr lang="en-SG" sz="3200" dirty="0"/>
              <a:t>Maximize Competitiveness</a:t>
            </a:r>
          </a:p>
          <a:p>
            <a:endParaRPr lang="en-SG" sz="2400" dirty="0"/>
          </a:p>
          <a:p>
            <a:endParaRPr lang="en-US" sz="2400" dirty="0"/>
          </a:p>
        </p:txBody>
      </p:sp>
      <p:sp>
        <p:nvSpPr>
          <p:cNvPr id="10" name="TextBox 9">
            <a:extLst>
              <a:ext uri="{FF2B5EF4-FFF2-40B4-BE49-F238E27FC236}">
                <a16:creationId xmlns:a16="http://schemas.microsoft.com/office/drawing/2014/main" id="{70B35C78-E2F8-4D01-8ACD-07438A790B88}"/>
              </a:ext>
            </a:extLst>
          </p:cNvPr>
          <p:cNvSpPr txBox="1"/>
          <p:nvPr/>
        </p:nvSpPr>
        <p:spPr>
          <a:xfrm>
            <a:off x="7690616" y="1275775"/>
            <a:ext cx="4501384" cy="584775"/>
          </a:xfrm>
          <a:prstGeom prst="rect">
            <a:avLst/>
          </a:prstGeom>
          <a:noFill/>
        </p:spPr>
        <p:txBody>
          <a:bodyPr wrap="square" rtlCol="0">
            <a:spAutoFit/>
          </a:bodyPr>
          <a:lstStyle/>
          <a:p>
            <a:r>
              <a:rPr lang="en-US" sz="3200" b="1" dirty="0">
                <a:solidFill>
                  <a:schemeClr val="accent3">
                    <a:lumMod val="75000"/>
                  </a:schemeClr>
                </a:solidFill>
              </a:rPr>
              <a:t>EFIC is to help you:</a:t>
            </a:r>
          </a:p>
        </p:txBody>
      </p:sp>
    </p:spTree>
    <p:extLst>
      <p:ext uri="{BB962C8B-B14F-4D97-AF65-F5344CB8AC3E}">
        <p14:creationId xmlns:p14="http://schemas.microsoft.com/office/powerpoint/2010/main" val="149137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91157" y="285521"/>
            <a:ext cx="11150600" cy="920336"/>
          </a:xfrm>
        </p:spPr>
        <p:txBody>
          <a:bodyPr/>
          <a:lstStyle/>
          <a:p>
            <a:r>
              <a:rPr lang="en-US" dirty="0"/>
              <a:t>features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sz="2400" dirty="0"/>
              <a:t>Time notification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727167" y="2991584"/>
            <a:ext cx="4074002" cy="2846648"/>
          </a:xfrm>
        </p:spPr>
        <p:txBody>
          <a:bodyPr/>
          <a:lstStyle/>
          <a:p>
            <a:pPr lvl="0" algn="l"/>
            <a:r>
              <a:rPr lang="en-SG" sz="2400" dirty="0"/>
              <a:t>Base on the data and information that the user provides, the software would predict how much time the user would spend on studying this subject. </a:t>
            </a:r>
            <a:endParaRPr lang="en-US" sz="24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7390833" y="929811"/>
            <a:ext cx="4210010" cy="3305096"/>
          </a:xfrm>
        </p:spPr>
        <p:txBody>
          <a:bodyPr/>
          <a:lstStyle/>
          <a:p>
            <a:r>
              <a:rPr lang="en-SG" sz="2400" dirty="0"/>
              <a:t>After user finish studying, he could provide the actual studying time. The software would use the machine learning algorithm to modify the future prediction in order to make the prediction more precise.</a:t>
            </a:r>
            <a:endParaRPr lang="en-US" sz="2400"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sz="2400" dirty="0"/>
              <a:t>Future study time inference</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Tree>
    <p:extLst>
      <p:ext uri="{BB962C8B-B14F-4D97-AF65-F5344CB8AC3E}">
        <p14:creationId xmlns:p14="http://schemas.microsoft.com/office/powerpoint/2010/main" val="333960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build="p"/>
      <p:bldP spid="8" grpId="0" build="p"/>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DC35-520E-8842-98C4-B198D31039EC}"/>
              </a:ext>
            </a:extLst>
          </p:cNvPr>
          <p:cNvSpPr>
            <a:spLocks noGrp="1"/>
          </p:cNvSpPr>
          <p:nvPr>
            <p:ph type="title"/>
          </p:nvPr>
        </p:nvSpPr>
        <p:spPr/>
        <p:txBody>
          <a:bodyPr/>
          <a:lstStyle/>
          <a:p>
            <a:r>
              <a:rPr lang="en-US" dirty="0"/>
              <a:t>Linear Regression Model</a:t>
            </a:r>
          </a:p>
        </p:txBody>
      </p:sp>
      <p:sp>
        <p:nvSpPr>
          <p:cNvPr id="4" name="Slide Number Placeholder 3">
            <a:extLst>
              <a:ext uri="{FF2B5EF4-FFF2-40B4-BE49-F238E27FC236}">
                <a16:creationId xmlns:a16="http://schemas.microsoft.com/office/drawing/2014/main" id="{C451CA31-E08D-A741-98E8-8E6FE2D45AA4}"/>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pic>
        <p:nvPicPr>
          <p:cNvPr id="11" name="Picture 10">
            <a:extLst>
              <a:ext uri="{FF2B5EF4-FFF2-40B4-BE49-F238E27FC236}">
                <a16:creationId xmlns:a16="http://schemas.microsoft.com/office/drawing/2014/main" id="{1A3CC77C-145E-2D41-A0A4-6C3CB6246E6D}"/>
              </a:ext>
            </a:extLst>
          </p:cNvPr>
          <p:cNvPicPr>
            <a:picLocks noChangeAspect="1"/>
          </p:cNvPicPr>
          <p:nvPr/>
        </p:nvPicPr>
        <p:blipFill>
          <a:blip r:embed="rId2"/>
          <a:stretch>
            <a:fillRect/>
          </a:stretch>
        </p:blipFill>
        <p:spPr>
          <a:xfrm>
            <a:off x="4207246" y="1166957"/>
            <a:ext cx="6915150" cy="5423934"/>
          </a:xfrm>
          <a:prstGeom prst="rect">
            <a:avLst/>
          </a:prstGeom>
        </p:spPr>
      </p:pic>
      <p:pic>
        <p:nvPicPr>
          <p:cNvPr id="13" name="Picture 12">
            <a:extLst>
              <a:ext uri="{FF2B5EF4-FFF2-40B4-BE49-F238E27FC236}">
                <a16:creationId xmlns:a16="http://schemas.microsoft.com/office/drawing/2014/main" id="{C3B4B9CC-2F1F-1342-A1DC-A385C77B944A}"/>
              </a:ext>
            </a:extLst>
          </p:cNvPr>
          <p:cNvPicPr>
            <a:picLocks noChangeAspect="1"/>
          </p:cNvPicPr>
          <p:nvPr/>
        </p:nvPicPr>
        <p:blipFill rotWithShape="1">
          <a:blip r:embed="rId3"/>
          <a:srcRect l="959" t="711" b="686"/>
          <a:stretch/>
        </p:blipFill>
        <p:spPr>
          <a:xfrm>
            <a:off x="725054" y="1413165"/>
            <a:ext cx="2699529" cy="4797564"/>
          </a:xfrm>
          <a:prstGeom prst="rect">
            <a:avLst/>
          </a:prstGeom>
        </p:spPr>
      </p:pic>
    </p:spTree>
    <p:extLst>
      <p:ext uri="{BB962C8B-B14F-4D97-AF65-F5344CB8AC3E}">
        <p14:creationId xmlns:p14="http://schemas.microsoft.com/office/powerpoint/2010/main" val="775536006"/>
      </p:ext>
    </p:extLst>
  </p:cSld>
  <p:clrMapOvr>
    <a:masterClrMapping/>
  </p:clrMapOvr>
</p:sld>
</file>

<file path=ppt/theme/theme1.xml><?xml version="1.0" encoding="utf-8"?>
<a:theme xmlns:a="http://schemas.openxmlformats.org/drawingml/2006/main" name="Office Them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97677_Rose suite presentation_AAS_v4" id="{97C8BA14-D802-4795-89C7-EAA620DD846B}" vid="{D162D178-FB75-4B8B-B67A-CA51C6DCA1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94996C2-A795-46F9-93BE-0C463FDCD1BC}">
  <ds:schemaRefs>
    <ds:schemaRef ds:uri="http://schemas.microsoft.com/sharepoint/v3/contenttype/forms"/>
  </ds:schemaRefs>
</ds:datastoreItem>
</file>

<file path=customXml/itemProps2.xml><?xml version="1.0" encoding="utf-8"?>
<ds:datastoreItem xmlns:ds="http://schemas.openxmlformats.org/officeDocument/2006/customXml" ds:itemID="{75D9C8E3-B635-4963-8B68-3FC691872B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72F8CF-3688-4B14-A13A-EB7FF46D2F47}">
  <ds:schemaRefs>
    <ds:schemaRef ds:uri="71af3243-3dd4-4a8d-8c0d-dd76da1f02a5"/>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16c05727-aa75-4e4a-9b5f-8a80a1165891"/>
    <ds:schemaRef ds:uri="http://schemas.microsoft.com/office/2006/metadata/properties"/>
    <ds:schemaRef ds:uri="http://purl.org/dc/elements/1.1/"/>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379</Words>
  <Application>Microsoft Macintosh PowerPoint</Application>
  <PresentationFormat>Widescreen</PresentationFormat>
  <Paragraphs>61</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Corbel</vt:lpstr>
      <vt:lpstr>Office Theme</vt:lpstr>
      <vt:lpstr>PowerPoint Presentation</vt:lpstr>
      <vt:lpstr>Introduction</vt:lpstr>
      <vt:lpstr>Mobile application Demo         </vt:lpstr>
      <vt:lpstr>menu &amp; Assignments page</vt:lpstr>
      <vt:lpstr>Windows graphic user interface: </vt:lpstr>
      <vt:lpstr>Windows graphic user interface : </vt:lpstr>
      <vt:lpstr>Design philosophy</vt:lpstr>
      <vt:lpstr>features</vt:lpstr>
      <vt:lpstr>Linear Regression Model</vt:lpstr>
      <vt:lpstr>features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2019-09-21T21:05:33Z</dcterms:created>
  <dcterms:modified xsi:type="dcterms:W3CDTF">2019-09-22T15:05:35Z</dcterms:modified>
</cp:coreProperties>
</file>